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5.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9" r:id="rId5"/>
    <p:sldId id="268" r:id="rId6"/>
    <p:sldId id="273" r:id="rId7"/>
    <p:sldId id="277" r:id="rId8"/>
    <p:sldId id="275" r:id="rId9"/>
    <p:sldId id="278" r:id="rId10"/>
    <p:sldId id="287" r:id="rId11"/>
    <p:sldId id="279" r:id="rId12"/>
    <p:sldId id="280" r:id="rId13"/>
    <p:sldId id="281" r:id="rId14"/>
    <p:sldId id="286" r:id="rId15"/>
    <p:sldId id="282" r:id="rId16"/>
    <p:sldId id="283" r:id="rId17"/>
    <p:sldId id="284" r:id="rId18"/>
    <p:sldId id="285" r:id="rId19"/>
    <p:sldId id="288" r:id="rId20"/>
    <p:sldId id="276" r:id="rId21"/>
  </p:sldIdLst>
  <p:sldSz cx="12192000" cy="6858000"/>
  <p:notesSz cx="6858000" cy="9144000"/>
  <p:embeddedFontLst>
    <p:embeddedFont>
      <p:font typeface="Microsoft YaHei Bold" panose="020B0503020204020204" charset="-122"/>
      <p:regular r:id="rId25"/>
    </p:embeddedFont>
    <p:embeddedFont>
      <p:font typeface="站酷庆科黄油体" panose="02000803000000020004" pitchFamily="2" charset="-122"/>
      <p:regular r:id="rId26"/>
    </p:embeddedFont>
    <p:embeddedFont>
      <p:font typeface="微软雅黑" panose="020B0503020204020204" charset="-122"/>
      <p:regular r:id="rId27"/>
    </p:embeddedFont>
    <p:embeddedFont>
      <p:font typeface="Arial Bold" panose="020B0604020202090204" charset="0"/>
      <p:italic r:id="rId28"/>
    </p:embeddedFont>
    <p:embeddedFont>
      <p:font typeface="Verdana" panose="020B0604030504040204" charset="0"/>
      <p:regular r:id="rId29"/>
      <p:bold r:id="rId30"/>
      <p:italic r:id="rId31"/>
      <p:boldItalic r:id="rId32"/>
    </p:embeddedFont>
    <p:embeddedFont>
      <p:font typeface="等线" panose="02010600030101010101" charset="-122"/>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1715"/>
    <a:srgbClr val="EE1313"/>
    <a:srgbClr val="E4000E"/>
    <a:srgbClr val="C01010"/>
    <a:srgbClr val="860000"/>
    <a:srgbClr val="FD8972"/>
    <a:srgbClr val="EB7D68"/>
    <a:srgbClr val="3BAF34"/>
    <a:srgbClr val="7FF47E"/>
    <a:srgbClr val="5EAC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5" autoAdjust="0"/>
    <p:restoredTop sz="94660"/>
  </p:normalViewPr>
  <p:slideViewPr>
    <p:cSldViewPr snapToGrid="0" showGuides="1">
      <p:cViewPr>
        <p:scale>
          <a:sx n="100" d="100"/>
          <a:sy n="100" d="100"/>
        </p:scale>
        <p:origin x="1138" y="629"/>
      </p:cViewPr>
      <p:guideLst>
        <p:guide orient="horz" pos="2160"/>
        <p:guide pos="3823"/>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2.xml"/><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C01010"/>
            </a:solidFill>
            <a:ln>
              <a:noFill/>
            </a:ln>
            <a:effectLst/>
            <a:sp3d/>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Arial" panose="020B0604020202020204" pitchFamily="34" charset="0"/>
                    <a:ea typeface="思源黑体 CN Medium" panose="020B0600000000000000" pitchFamily="34" charset="-122"/>
                    <a:cs typeface="+mn-cs"/>
                    <a:sym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Sheet1!$B$2:$B$5</c:f>
              <c:numCache>
                <c:formatCode>General</c:formatCode>
                <c:ptCount val="2"/>
                <c:pt idx="0">
                  <c:v>4.3</c:v>
                </c:pt>
                <c:pt idx="1">
                  <c:v>2.5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类别 1</c:v>
                      </c:pt>
                      <c:pt idx="1">
                        <c:v>类别 2</c:v>
                      </c:pt>
                    </c:strCache>
                  </c:strRef>
                </c15:cat>
              </c15:filteredCategoryTitle>
            </c:ext>
          </c:extLst>
        </c:ser>
        <c:ser>
          <c:idx val="1"/>
          <c:order val="1"/>
          <c:spPr>
            <a:solidFill>
              <a:srgbClr val="5291CA"/>
            </a:solidFill>
            <a:ln>
              <a:noFill/>
            </a:ln>
            <a:effectLst/>
            <a:sp3d/>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Arial" panose="020B0604020202020204" pitchFamily="34" charset="0"/>
                    <a:ea typeface="思源黑体 CN Medium" panose="020B0600000000000000" pitchFamily="34" charset="-122"/>
                    <a:cs typeface="+mn-cs"/>
                    <a:sym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Sheet1!$C$2:$C$5</c:f>
              <c:numCache>
                <c:formatCode>General</c:formatCode>
                <c:ptCount val="2"/>
                <c:pt idx="0">
                  <c:v>2.4</c:v>
                </c:pt>
                <c:pt idx="1">
                  <c:v>4.4</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类别 1</c:v>
                      </c:pt>
                      <c:pt idx="1">
                        <c:v>类别 2</c:v>
                      </c:pt>
                    </c:strCache>
                  </c:strRef>
                </c15:cat>
              </c15:filteredCategoryTitle>
            </c:ext>
          </c:extLst>
        </c:ser>
        <c:ser>
          <c:idx val="2"/>
          <c:order val="2"/>
          <c:spPr>
            <a:solidFill>
              <a:srgbClr val="EB7D68"/>
            </a:solidFill>
            <a:ln>
              <a:noFill/>
            </a:ln>
            <a:effectLst/>
            <a:sp3d/>
          </c:spPr>
          <c:invertIfNegative val="0"/>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Arial" panose="020B0604020202020204" pitchFamily="34" charset="0"/>
                    <a:ea typeface="思源黑体 CN Medium" panose="020B0600000000000000" pitchFamily="34" charset="-122"/>
                    <a:cs typeface="+mn-cs"/>
                    <a:sym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Sheet1!$D$2:$D$5</c:f>
              <c:numCache>
                <c:formatCode>General</c:formatCode>
                <c:ptCount val="2"/>
                <c:pt idx="0">
                  <c:v>2</c:v>
                </c:pt>
                <c:pt idx="1">
                  <c:v>2</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类别 1</c:v>
                      </c:pt>
                      <c:pt idx="1">
                        <c:v>类别 2</c:v>
                      </c:pt>
                    </c:strCache>
                  </c:strRef>
                </c15:cat>
              </c15:filteredCategoryTitle>
            </c:ext>
          </c:extLst>
        </c:ser>
        <c:dLbls>
          <c:showLegendKey val="0"/>
          <c:showVal val="1"/>
          <c:showCatName val="0"/>
          <c:showSerName val="0"/>
          <c:showPercent val="0"/>
          <c:showBubbleSize val="0"/>
        </c:dLbls>
        <c:gapWidth val="150"/>
        <c:axId val="641752448"/>
        <c:axId val="642331776"/>
      </c:barChart>
      <c:catAx>
        <c:axId val="641752448"/>
        <c:scaling>
          <c:orientation val="minMax"/>
        </c:scaling>
        <c:delete val="0"/>
        <c:axPos val="b"/>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bg2">
                    <a:lumMod val="25000"/>
                  </a:schemeClr>
                </a:solidFill>
                <a:latin typeface="Arial" panose="020B0604020202020204" pitchFamily="34" charset="0"/>
                <a:ea typeface="思源黑体 CN Medium" panose="020B0600000000000000" pitchFamily="34" charset="-122"/>
                <a:cs typeface="+mn-cs"/>
                <a:sym typeface="Arial" panose="020B0604020202020204" pitchFamily="34" charset="0"/>
              </a:defRPr>
            </a:pPr>
          </a:p>
        </c:txPr>
        <c:crossAx val="642331776"/>
        <c:crosses val="autoZero"/>
        <c:auto val="1"/>
        <c:lblAlgn val="ctr"/>
        <c:lblOffset val="100"/>
        <c:noMultiLvlLbl val="0"/>
      </c:catAx>
      <c:valAx>
        <c:axId val="642331776"/>
        <c:scaling>
          <c:orientation val="minMax"/>
        </c:scaling>
        <c:delete val="0"/>
        <c:axPos val="l"/>
        <c:majorGridlines>
          <c:spPr>
            <a:ln w="9525" cap="flat" cmpd="sng" algn="ctr">
              <a:solidFill>
                <a:schemeClr val="bg1">
                  <a:lumMod val="9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Arial" panose="020B0604020202020204" pitchFamily="34" charset="0"/>
                <a:ea typeface="思源黑体 CN Medium" panose="020B0600000000000000" pitchFamily="34" charset="-122"/>
                <a:cs typeface="+mn-cs"/>
                <a:sym typeface="Arial" panose="020B0604020202020204" pitchFamily="34" charset="0"/>
              </a:defRPr>
            </a:pPr>
          </a:p>
        </c:txPr>
        <c:crossAx val="641752448"/>
        <c:crosses val="autoZero"/>
        <c:crossBetween val="between"/>
      </c:valAx>
      <c:spPr>
        <a:noFill/>
        <a:ln>
          <a:noFill/>
        </a:ln>
        <a:effectLst/>
        <a:sp3d/>
      </c:spPr>
    </c:plotArea>
    <c:legend>
      <c:legendPos val="b"/>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solidFill>
              <a:latin typeface="Arial" panose="020B0604020202020204" pitchFamily="34" charset="0"/>
              <a:ea typeface="思源黑体 CN Medium" panose="020B0600000000000000" pitchFamily="34" charset="-122"/>
              <a:cs typeface="+mn-cs"/>
              <a:sym typeface="Arial" panose="020B0604020202020204" pitchFamily="34" charset="0"/>
            </a:defRPr>
          </a:pPr>
        </a:p>
      </c:txPr>
    </c:legend>
    <c:plotVisOnly val="1"/>
    <c:dispBlanksAs val="gap"/>
    <c:showDLblsOverMax val="0"/>
  </c:chart>
  <c:spPr>
    <a:noFill/>
    <a:ln>
      <a:noFill/>
    </a:ln>
    <a:effectLst/>
  </c:spPr>
  <c:txPr>
    <a:bodyPr/>
    <a:lstStyle/>
    <a:p>
      <a:pPr>
        <a:defRPr lang="zh-CN">
          <a:solidFill>
            <a:schemeClr val="bg2">
              <a:lumMod val="25000"/>
            </a:schemeClr>
          </a:solidFill>
          <a:latin typeface="Arial" panose="020B0604020202020204" pitchFamily="34" charset="0"/>
          <a:ea typeface="思源黑体 CN Medium" panose="020B0600000000000000" pitchFamily="34" charset="-122"/>
          <a:sym typeface="Arial" panose="020B0604020202020204" pitchFamily="34" charset="0"/>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0F865-CC67-46A3-90A9-7D11270E090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7FCF3-983D-42D7-9E05-C62404B8AB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CD3AFAA-BDD9-4803-988B-DB3035CBC9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AE0259-2243-4C5A-97E8-EF587BDA1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CD3AFAA-BDD9-4803-988B-DB3035CBC9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AE0259-2243-4C5A-97E8-EF587BDA1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CD3AFAA-BDD9-4803-988B-DB3035CBC9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AE0259-2243-4C5A-97E8-EF587BDA1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CD3AFAA-BDD9-4803-988B-DB3035CBC91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AE0259-2243-4C5A-97E8-EF587BDA1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CD3AFAA-BDD9-4803-988B-DB3035CBC91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AE0259-2243-4C5A-97E8-EF587BDA1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CD3AFAA-BDD9-4803-988B-DB3035CBC91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AE0259-2243-4C5A-97E8-EF587BDA1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D3AFAA-BDD9-4803-988B-DB3035CBC91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AE0259-2243-4C5A-97E8-EF587BDA1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CD3AFAA-BDD9-4803-988B-DB3035CBC91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AE0259-2243-4C5A-97E8-EF587BDA1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CD3AFAA-BDD9-4803-988B-DB3035CBC91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AE0259-2243-4C5A-97E8-EF587BDA195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D3AFAA-BDD9-4803-988B-DB3035CBC91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E0259-2243-4C5A-97E8-EF587BDA195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microsoft.com/office/2007/relationships/hdphoto" Target="../media/image3.wdp"/><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34" Type="http://schemas.openxmlformats.org/officeDocument/2006/relationships/notesSlide" Target="../notesSlides/notesSlide17.xml"/><Relationship Id="rId33" Type="http://schemas.openxmlformats.org/officeDocument/2006/relationships/slideLayout" Target="../slideLayouts/slideLayout2.xml"/><Relationship Id="rId32" Type="http://schemas.openxmlformats.org/officeDocument/2006/relationships/image" Target="../media/image49.svg"/><Relationship Id="rId31" Type="http://schemas.openxmlformats.org/officeDocument/2006/relationships/image" Target="../media/image48.png"/><Relationship Id="rId30" Type="http://schemas.openxmlformats.org/officeDocument/2006/relationships/image" Target="../media/image47.svg"/><Relationship Id="rId3" Type="http://schemas.openxmlformats.org/officeDocument/2006/relationships/image" Target="../media/image20.png"/><Relationship Id="rId29" Type="http://schemas.openxmlformats.org/officeDocument/2006/relationships/image" Target="../media/image46.png"/><Relationship Id="rId28" Type="http://schemas.openxmlformats.org/officeDocument/2006/relationships/image" Target="../media/image45.svg"/><Relationship Id="rId27" Type="http://schemas.openxmlformats.org/officeDocument/2006/relationships/image" Target="../media/image44.png"/><Relationship Id="rId26" Type="http://schemas.openxmlformats.org/officeDocument/2006/relationships/image" Target="../media/image43.svg"/><Relationship Id="rId25" Type="http://schemas.openxmlformats.org/officeDocument/2006/relationships/image" Target="../media/image42.png"/><Relationship Id="rId24" Type="http://schemas.openxmlformats.org/officeDocument/2006/relationships/image" Target="../media/image41.svg"/><Relationship Id="rId23" Type="http://schemas.openxmlformats.org/officeDocument/2006/relationships/image" Target="../media/image40.png"/><Relationship Id="rId22" Type="http://schemas.openxmlformats.org/officeDocument/2006/relationships/image" Target="../media/image39.svg"/><Relationship Id="rId21" Type="http://schemas.openxmlformats.org/officeDocument/2006/relationships/image" Target="../media/image38.png"/><Relationship Id="rId20" Type="http://schemas.openxmlformats.org/officeDocument/2006/relationships/image" Target="../media/image37.svg"/><Relationship Id="rId2" Type="http://schemas.openxmlformats.org/officeDocument/2006/relationships/image" Target="../media/image19.svg"/><Relationship Id="rId19" Type="http://schemas.openxmlformats.org/officeDocument/2006/relationships/image" Target="../media/image36.png"/><Relationship Id="rId18" Type="http://schemas.openxmlformats.org/officeDocument/2006/relationships/image" Target="../media/image35.svg"/><Relationship Id="rId17" Type="http://schemas.openxmlformats.org/officeDocument/2006/relationships/image" Target="../media/image34.png"/><Relationship Id="rId16" Type="http://schemas.openxmlformats.org/officeDocument/2006/relationships/image" Target="../media/image33.svg"/><Relationship Id="rId15" Type="http://schemas.openxmlformats.org/officeDocument/2006/relationships/image" Target="../media/image32.png"/><Relationship Id="rId14" Type="http://schemas.openxmlformats.org/officeDocument/2006/relationships/image" Target="../media/image31.svg"/><Relationship Id="rId13" Type="http://schemas.openxmlformats.org/officeDocument/2006/relationships/image" Target="../media/image30.png"/><Relationship Id="rId12" Type="http://schemas.openxmlformats.org/officeDocument/2006/relationships/image" Target="../media/image29.svg"/><Relationship Id="rId11" Type="http://schemas.openxmlformats.org/officeDocument/2006/relationships/image" Target="../media/image28.png"/><Relationship Id="rId10" Type="http://schemas.openxmlformats.org/officeDocument/2006/relationships/image" Target="../media/image27.sv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4.jpeg"/><Relationship Id="rId2" Type="http://schemas.microsoft.com/office/2007/relationships/hdphoto" Target="../media/image3.wdp"/><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8.png"/><Relationship Id="rId2" Type="http://schemas.microsoft.com/office/2007/relationships/hdphoto" Target="../media/image3.wdp"/><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60000"/>
        </a:solidFill>
        <a:effectLst/>
      </p:bgPr>
    </p:bg>
    <p:spTree>
      <p:nvGrpSpPr>
        <p:cNvPr id="1" name=""/>
        <p:cNvGrpSpPr/>
        <p:nvPr/>
      </p:nvGrpSpPr>
      <p:grpSpPr>
        <a:xfrm>
          <a:off x="0" y="0"/>
          <a:ext cx="0" cy="0"/>
          <a:chOff x="0" y="0"/>
          <a:chExt cx="0" cy="0"/>
        </a:xfrm>
      </p:grpSpPr>
      <p:pic>
        <p:nvPicPr>
          <p:cNvPr id="10" name="图片 9" descr="微信图片_20230712105814"/>
          <p:cNvPicPr>
            <a:picLocks noChangeAspect="1"/>
          </p:cNvPicPr>
          <p:nvPr>
            <p:custDataLst>
              <p:tags r:id="rId1"/>
            </p:custDataLst>
          </p:nvPr>
        </p:nvPicPr>
        <p:blipFill>
          <a:blip r:embed="rId2"/>
          <a:srcRect t="-116" r="6957" b="17429"/>
          <a:stretch>
            <a:fillRect/>
          </a:stretch>
        </p:blipFill>
        <p:spPr>
          <a:xfrm>
            <a:off x="0" y="-12700"/>
            <a:ext cx="12191365" cy="7169785"/>
          </a:xfrm>
          <a:prstGeom prst="rect">
            <a:avLst/>
          </a:prstGeom>
        </p:spPr>
      </p:pic>
      <p:sp>
        <p:nvSpPr>
          <p:cNvPr id="30" name="矩形 29"/>
          <p:cNvSpPr/>
          <p:nvPr/>
        </p:nvSpPr>
        <p:spPr>
          <a:xfrm>
            <a:off x="-1905" y="3510915"/>
            <a:ext cx="12193905" cy="2509520"/>
          </a:xfrm>
          <a:prstGeom prst="rect">
            <a:avLst/>
          </a:prstGeom>
          <a:solidFill>
            <a:srgbClr val="86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8"/>
          <p:cNvSpPr txBox="1">
            <a:spLocks noChangeArrowheads="1"/>
          </p:cNvSpPr>
          <p:nvPr/>
        </p:nvSpPr>
        <p:spPr bwMode="auto">
          <a:xfrm>
            <a:off x="805180" y="4521200"/>
            <a:ext cx="45643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4400" dirty="0">
                <a:solidFill>
                  <a:schemeClr val="bg1"/>
                </a:solidFill>
                <a:uFillTx/>
                <a:latin typeface="Microsoft YaHei Bold" panose="020B0503020204020204" charset="-122"/>
                <a:ea typeface="Microsoft YaHei Bold" panose="020B0503020204020204" charset="-122"/>
              </a:rPr>
              <a:t>请键入您的标题</a:t>
            </a:r>
            <a:endParaRPr lang="zh-CN" altLang="en-US" sz="4400" dirty="0">
              <a:solidFill>
                <a:schemeClr val="bg1"/>
              </a:solidFill>
              <a:uFillTx/>
              <a:latin typeface="Microsoft YaHei Bold" panose="020B0503020204020204" charset="-122"/>
              <a:ea typeface="Microsoft YaHei Bold" panose="020B0503020204020204" charset="-122"/>
            </a:endParaRPr>
          </a:p>
        </p:txBody>
      </p:sp>
      <p:cxnSp>
        <p:nvCxnSpPr>
          <p:cNvPr id="32" name="直接连接符 31"/>
          <p:cNvCxnSpPr/>
          <p:nvPr/>
        </p:nvCxnSpPr>
        <p:spPr>
          <a:xfrm>
            <a:off x="7486015" y="4242435"/>
            <a:ext cx="0" cy="1047115"/>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sp>
        <p:nvSpPr>
          <p:cNvPr id="33" name="文本框 8"/>
          <p:cNvSpPr txBox="1">
            <a:spLocks noChangeArrowheads="1"/>
          </p:cNvSpPr>
          <p:nvPr/>
        </p:nvSpPr>
        <p:spPr bwMode="auto">
          <a:xfrm>
            <a:off x="7879080" y="4375150"/>
            <a:ext cx="32473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dirty="0">
                <a:solidFill>
                  <a:schemeClr val="bg1"/>
                </a:solidFill>
                <a:uFillTx/>
                <a:latin typeface="Microsoft YaHei Bold" panose="020B0503020204020204" charset="-122"/>
                <a:ea typeface="Microsoft YaHei Bold" panose="020B0503020204020204" charset="-122"/>
              </a:rPr>
              <a:t>汇报人：</a:t>
            </a:r>
            <a:r>
              <a:rPr lang="zh-CN" altLang="en-US" dirty="0">
                <a:solidFill>
                  <a:schemeClr val="bg1"/>
                </a:solidFill>
                <a:uFillTx/>
                <a:latin typeface="Microsoft YaHei Bold" panose="020B0503020204020204" charset="-122"/>
                <a:ea typeface="Microsoft YaHei Bold" panose="020B0503020204020204" charset="-122"/>
              </a:rPr>
              <a:t>小大人</a:t>
            </a:r>
            <a:endParaRPr lang="zh-CN" altLang="en-US" dirty="0">
              <a:solidFill>
                <a:schemeClr val="bg1"/>
              </a:solidFill>
              <a:uFillTx/>
              <a:latin typeface="Microsoft YaHei Bold" panose="020B0503020204020204" charset="-122"/>
              <a:ea typeface="Microsoft YaHei Bold" panose="020B0503020204020204" charset="-122"/>
            </a:endParaRPr>
          </a:p>
        </p:txBody>
      </p:sp>
      <p:sp>
        <p:nvSpPr>
          <p:cNvPr id="34" name="文本框 8"/>
          <p:cNvSpPr txBox="1">
            <a:spLocks noChangeArrowheads="1"/>
          </p:cNvSpPr>
          <p:nvPr/>
        </p:nvSpPr>
        <p:spPr bwMode="auto">
          <a:xfrm>
            <a:off x="7879080" y="4743450"/>
            <a:ext cx="32473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dirty="0">
                <a:solidFill>
                  <a:schemeClr val="bg1"/>
                </a:solidFill>
                <a:uFillTx/>
                <a:latin typeface="Microsoft YaHei Bold" panose="020B0503020204020204" charset="-122"/>
                <a:ea typeface="Microsoft YaHei Bold" panose="020B0503020204020204" charset="-122"/>
              </a:rPr>
              <a:t>2024-09-01</a:t>
            </a:r>
            <a:endParaRPr lang="en-US" altLang="zh-CN" dirty="0">
              <a:solidFill>
                <a:schemeClr val="bg1"/>
              </a:solidFill>
              <a:uFillTx/>
              <a:latin typeface="Microsoft YaHei Bold" panose="020B0503020204020204" charset="-122"/>
              <a:ea typeface="Microsoft YaHei Bold" panose="020B0503020204020204" charset="-122"/>
            </a:endParaRPr>
          </a:p>
        </p:txBody>
      </p:sp>
      <p:pic>
        <p:nvPicPr>
          <p:cNvPr id="7" name="图片 6" descr="图片包含 游戏机, 物体, 钟表, 仪表&#10;&#10;描述已自动生成"/>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886460" y="4027170"/>
            <a:ext cx="1684020" cy="403860"/>
          </a:xfrm>
          <a:prstGeom prst="rect">
            <a:avLst/>
          </a:prstGeom>
        </p:spPr>
      </p:pic>
      <p:sp>
        <p:nvSpPr>
          <p:cNvPr id="36" name="任意多边形 35"/>
          <p:cNvSpPr/>
          <p:nvPr/>
        </p:nvSpPr>
        <p:spPr>
          <a:xfrm>
            <a:off x="-1905" y="6137275"/>
            <a:ext cx="10798175" cy="243840"/>
          </a:xfrm>
          <a:custGeom>
            <a:avLst/>
            <a:gdLst>
              <a:gd name="connsiteX0" fmla="*/ 0 w 19203"/>
              <a:gd name="connsiteY0" fmla="*/ 0 h 593"/>
              <a:gd name="connsiteX1" fmla="*/ 19203 w 19203"/>
              <a:gd name="connsiteY1" fmla="*/ 0 h 593"/>
              <a:gd name="connsiteX2" fmla="*/ 18723 w 19203"/>
              <a:gd name="connsiteY2" fmla="*/ 593 h 593"/>
              <a:gd name="connsiteX3" fmla="*/ 0 w 19203"/>
              <a:gd name="connsiteY3" fmla="*/ 580 h 593"/>
              <a:gd name="connsiteX4" fmla="*/ 0 w 19203"/>
              <a:gd name="connsiteY4" fmla="*/ 0 h 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3" h="593">
                <a:moveTo>
                  <a:pt x="0" y="0"/>
                </a:moveTo>
                <a:lnTo>
                  <a:pt x="19203" y="0"/>
                </a:lnTo>
                <a:lnTo>
                  <a:pt x="18723" y="593"/>
                </a:lnTo>
                <a:lnTo>
                  <a:pt x="0" y="580"/>
                </a:lnTo>
                <a:lnTo>
                  <a:pt x="0" y="0"/>
                </a:lnTo>
                <a:close/>
              </a:path>
            </a:pathLst>
          </a:custGeom>
          <a:solidFill>
            <a:srgbClr val="C1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0005" y="0"/>
            <a:ext cx="12271375" cy="1269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9371965" y="0"/>
            <a:ext cx="2859405" cy="126936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20" name="文本框 58"/>
          <p:cNvSpPr txBox="1"/>
          <p:nvPr/>
        </p:nvSpPr>
        <p:spPr>
          <a:xfrm>
            <a:off x="690154" y="373574"/>
            <a:ext cx="3173890" cy="521970"/>
          </a:xfrm>
          <a:prstGeom prst="rect">
            <a:avLst/>
          </a:prstGeom>
          <a:noFill/>
        </p:spPr>
        <p:txBody>
          <a:bodyPr wrap="square">
            <a:spAutoFit/>
          </a:bodyPr>
          <a:p>
            <a:pPr>
              <a:defRPr/>
            </a:pPr>
            <a:r>
              <a:rPr lang="zh-CN" altLang="en-US" sz="2800" dirty="0">
                <a:solidFill>
                  <a:schemeClr val="bg2">
                    <a:lumMod val="25000"/>
                  </a:schemeClr>
                </a:solidFill>
                <a:latin typeface="Microsoft YaHei Bold" panose="020B0503020204020204" charset="-122"/>
                <a:ea typeface="Microsoft YaHei Bold" panose="020B0503020204020204" charset="-122"/>
              </a:rPr>
              <a:t>请输入你的标题</a:t>
            </a:r>
            <a:endParaRPr lang="zh-CN" altLang="en-US" sz="2800" dirty="0">
              <a:solidFill>
                <a:schemeClr val="bg2">
                  <a:lumMod val="25000"/>
                </a:schemeClr>
              </a:solidFill>
              <a:latin typeface="Microsoft YaHei Bold" panose="020B0503020204020204" charset="-122"/>
              <a:ea typeface="Microsoft YaHei Bold" panose="020B0503020204020204" charset="-122"/>
            </a:endParaRPr>
          </a:p>
        </p:txBody>
      </p:sp>
      <p:sp>
        <p:nvSpPr>
          <p:cNvPr id="2" name="圆角矩形 1"/>
          <p:cNvSpPr/>
          <p:nvPr/>
        </p:nvSpPr>
        <p:spPr>
          <a:xfrm>
            <a:off x="847090" y="1891665"/>
            <a:ext cx="3371850" cy="2280285"/>
          </a:xfrm>
          <a:prstGeom prst="roundRect">
            <a:avLst>
              <a:gd name="adj" fmla="val 11872"/>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4448810" y="1891665"/>
            <a:ext cx="3371850" cy="2280285"/>
          </a:xfrm>
          <a:prstGeom prst="roundRect">
            <a:avLst>
              <a:gd name="adj" fmla="val 11872"/>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8050530" y="1891665"/>
            <a:ext cx="3371850" cy="2280285"/>
          </a:xfrm>
          <a:prstGeom prst="roundRect">
            <a:avLst>
              <a:gd name="adj" fmla="val 11872"/>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1090295" y="3806825"/>
            <a:ext cx="3129280" cy="2308860"/>
          </a:xfrm>
          <a:prstGeom prst="roundRect">
            <a:avLst>
              <a:gd name="adj" fmla="val 11872"/>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330325" y="4671060"/>
            <a:ext cx="2649855" cy="922019"/>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1200" dirty="0">
                <a:solidFill>
                  <a:schemeClr val="bg1"/>
                </a:solidFill>
                <a:uFillTx/>
                <a:latin typeface="微软雅黑" panose="020B0503020204020204" charset="-122"/>
                <a:ea typeface="微软雅黑" panose="020B0503020204020204" charset="-122"/>
              </a:rPr>
              <a:t>点击输入简要文字内容，文字内容需概括精炼，言简意赅的说明分项内容言简意赅的说明分项内容</a:t>
            </a:r>
            <a:endParaRPr lang="zh-CN" altLang="en-US" sz="1200" dirty="0">
              <a:solidFill>
                <a:schemeClr val="bg1"/>
              </a:solidFill>
              <a:uFillTx/>
              <a:latin typeface="微软雅黑" panose="020B0503020204020204" charset="-122"/>
              <a:ea typeface="微软雅黑" panose="020B0503020204020204" charset="-122"/>
            </a:endParaRPr>
          </a:p>
        </p:txBody>
      </p:sp>
      <p:sp>
        <p:nvSpPr>
          <p:cNvPr id="6" name="文本框 5"/>
          <p:cNvSpPr txBox="1"/>
          <p:nvPr/>
        </p:nvSpPr>
        <p:spPr>
          <a:xfrm>
            <a:off x="1330325" y="4117975"/>
            <a:ext cx="2649855" cy="553084"/>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2000" dirty="0">
                <a:solidFill>
                  <a:schemeClr val="bg1"/>
                </a:solidFill>
                <a:uFillTx/>
                <a:latin typeface="微软雅黑" panose="020B0503020204020204" charset="-122"/>
                <a:ea typeface="微软雅黑" panose="020B0503020204020204" charset="-122"/>
              </a:rPr>
              <a:t>添加标题</a:t>
            </a:r>
            <a:endParaRPr lang="zh-CN" altLang="en-US" sz="2000" dirty="0">
              <a:solidFill>
                <a:schemeClr val="bg1"/>
              </a:solidFill>
              <a:uFillTx/>
              <a:latin typeface="微软雅黑" panose="020B0503020204020204" charset="-122"/>
              <a:ea typeface="微软雅黑" panose="020B0503020204020204" charset="-122"/>
            </a:endParaRPr>
          </a:p>
        </p:txBody>
      </p:sp>
      <p:sp>
        <p:nvSpPr>
          <p:cNvPr id="7" name="圆角矩形 6"/>
          <p:cNvSpPr/>
          <p:nvPr/>
        </p:nvSpPr>
        <p:spPr>
          <a:xfrm>
            <a:off x="4691380" y="3806825"/>
            <a:ext cx="3129280" cy="2308860"/>
          </a:xfrm>
          <a:prstGeom prst="roundRect">
            <a:avLst>
              <a:gd name="adj" fmla="val 11872"/>
            </a:avLst>
          </a:prstGeom>
          <a:solidFill>
            <a:srgbClr val="5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4931410" y="4671060"/>
            <a:ext cx="2649855" cy="922019"/>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1200" dirty="0">
                <a:solidFill>
                  <a:schemeClr val="bg1"/>
                </a:solidFill>
                <a:uFillTx/>
                <a:latin typeface="微软雅黑" panose="020B0503020204020204" charset="-122"/>
                <a:ea typeface="微软雅黑" panose="020B0503020204020204" charset="-122"/>
              </a:rPr>
              <a:t>点击输入简要文字内容，文字内容需概括精炼，言简意赅的说明分项内容言简意赅的说明分项内容</a:t>
            </a:r>
            <a:endParaRPr lang="zh-CN" altLang="en-US" sz="1200" dirty="0">
              <a:solidFill>
                <a:schemeClr val="bg1"/>
              </a:solidFill>
              <a:uFillTx/>
              <a:latin typeface="微软雅黑" panose="020B0503020204020204" charset="-122"/>
              <a:ea typeface="微软雅黑" panose="020B0503020204020204" charset="-122"/>
            </a:endParaRPr>
          </a:p>
        </p:txBody>
      </p:sp>
      <p:sp>
        <p:nvSpPr>
          <p:cNvPr id="9" name="文本框 8"/>
          <p:cNvSpPr txBox="1"/>
          <p:nvPr/>
        </p:nvSpPr>
        <p:spPr>
          <a:xfrm>
            <a:off x="4931410" y="4117975"/>
            <a:ext cx="2649855" cy="553084"/>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2000" dirty="0">
                <a:solidFill>
                  <a:schemeClr val="bg1"/>
                </a:solidFill>
                <a:uFillTx/>
                <a:latin typeface="微软雅黑" panose="020B0503020204020204" charset="-122"/>
                <a:ea typeface="微软雅黑" panose="020B0503020204020204" charset="-122"/>
              </a:rPr>
              <a:t>添加标题</a:t>
            </a:r>
            <a:endParaRPr lang="zh-CN" altLang="en-US" sz="2000" dirty="0">
              <a:solidFill>
                <a:schemeClr val="bg1"/>
              </a:solidFill>
              <a:uFillTx/>
              <a:latin typeface="微软雅黑" panose="020B0503020204020204" charset="-122"/>
              <a:ea typeface="微软雅黑" panose="020B0503020204020204" charset="-122"/>
            </a:endParaRPr>
          </a:p>
        </p:txBody>
      </p:sp>
      <p:sp>
        <p:nvSpPr>
          <p:cNvPr id="10" name="圆角矩形 9"/>
          <p:cNvSpPr/>
          <p:nvPr/>
        </p:nvSpPr>
        <p:spPr>
          <a:xfrm>
            <a:off x="8300720" y="3806825"/>
            <a:ext cx="3129280" cy="2308860"/>
          </a:xfrm>
          <a:prstGeom prst="roundRect">
            <a:avLst>
              <a:gd name="adj" fmla="val 11872"/>
            </a:avLst>
          </a:prstGeom>
          <a:solidFill>
            <a:srgbClr val="68C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8540750" y="4671060"/>
            <a:ext cx="2649855" cy="922019"/>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1200" dirty="0">
                <a:solidFill>
                  <a:schemeClr val="bg1"/>
                </a:solidFill>
                <a:uFillTx/>
                <a:latin typeface="微软雅黑" panose="020B0503020204020204" charset="-122"/>
                <a:ea typeface="微软雅黑" panose="020B0503020204020204" charset="-122"/>
              </a:rPr>
              <a:t>点击输入简要文字内容，文字内容需概括精炼，言简意赅的说明分项内容言简意赅的说明分项内容</a:t>
            </a:r>
            <a:endParaRPr lang="zh-CN" altLang="en-US" sz="1200" dirty="0">
              <a:solidFill>
                <a:schemeClr val="bg1"/>
              </a:solidFill>
              <a:uFillTx/>
              <a:latin typeface="微软雅黑" panose="020B0503020204020204" charset="-122"/>
              <a:ea typeface="微软雅黑" panose="020B0503020204020204" charset="-122"/>
            </a:endParaRPr>
          </a:p>
        </p:txBody>
      </p:sp>
      <p:sp>
        <p:nvSpPr>
          <p:cNvPr id="12" name="文本框 11"/>
          <p:cNvSpPr txBox="1"/>
          <p:nvPr/>
        </p:nvSpPr>
        <p:spPr>
          <a:xfrm>
            <a:off x="8540750" y="4117975"/>
            <a:ext cx="2649855" cy="553084"/>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2000" dirty="0">
                <a:solidFill>
                  <a:schemeClr val="bg1"/>
                </a:solidFill>
                <a:uFillTx/>
                <a:latin typeface="微软雅黑" panose="020B0503020204020204" charset="-122"/>
                <a:ea typeface="微软雅黑" panose="020B0503020204020204" charset="-122"/>
              </a:rPr>
              <a:t>添加标题</a:t>
            </a:r>
            <a:endParaRPr lang="zh-CN" altLang="en-US" sz="2000" dirty="0">
              <a:solidFill>
                <a:schemeClr val="bg1"/>
              </a:solidFill>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nvGraphicFramePr>
        <p:xfrm>
          <a:off x="749300" y="1962150"/>
          <a:ext cx="5053965" cy="4203700"/>
        </p:xfrm>
        <a:graphic>
          <a:graphicData uri="http://schemas.openxmlformats.org/drawingml/2006/chart">
            <c:chart xmlns:c="http://schemas.openxmlformats.org/drawingml/2006/chart" xmlns:r="http://schemas.openxmlformats.org/officeDocument/2006/relationships" r:id="rId1"/>
          </a:graphicData>
        </a:graphic>
      </p:graphicFrame>
      <p:sp>
        <p:nvSpPr>
          <p:cNvPr id="18" name="文本框 17"/>
          <p:cNvSpPr txBox="1"/>
          <p:nvPr/>
        </p:nvSpPr>
        <p:spPr>
          <a:xfrm>
            <a:off x="7350125" y="2051685"/>
            <a:ext cx="3569335" cy="431165"/>
          </a:xfrm>
          <a:prstGeom prst="rect">
            <a:avLst/>
          </a:prstGeom>
          <a:noFill/>
        </p:spPr>
        <p:txBody>
          <a:bodyPr wrap="square" rtlCol="0">
            <a:spAutoFit/>
          </a:bodyPr>
          <a:lstStyle/>
          <a:p>
            <a:r>
              <a:rPr lang="zh-CN" altLang="en-US" sz="2200" b="1" spc="15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200" b="1" spc="15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9" name="文本框 18"/>
          <p:cNvSpPr txBox="1"/>
          <p:nvPr/>
        </p:nvSpPr>
        <p:spPr>
          <a:xfrm>
            <a:off x="7350125" y="2478405"/>
            <a:ext cx="3654425" cy="491490"/>
          </a:xfrm>
          <a:prstGeom prst="rect">
            <a:avLst/>
          </a:prstGeom>
          <a:noFill/>
        </p:spPr>
        <p:txBody>
          <a:bodyPr wrap="square" rtlCol="0">
            <a:spAutoFit/>
          </a:bodyPr>
          <a:lstStyle/>
          <a:p>
            <a:pPr>
              <a:lnSpc>
                <a:spcPct val="130000"/>
              </a:lnSpc>
              <a:spcBef>
                <a:spcPct val="0"/>
              </a:spcBef>
              <a:buNone/>
            </a:pPr>
            <a:r>
              <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rPr>
              <a:t>在此录入上述图表的综合描述说明，在此录入上述图表的综合描述说明，在此录入上述。</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 name="矩形 1"/>
          <p:cNvSpPr/>
          <p:nvPr/>
        </p:nvSpPr>
        <p:spPr>
          <a:xfrm>
            <a:off x="-40005" y="0"/>
            <a:ext cx="12271375" cy="1269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9371965" y="0"/>
            <a:ext cx="2859405" cy="126936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图片包含 游戏机, 物体, 钟表, 仪表&#10;&#10;描述已自动生成"/>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5" name="文本框 58"/>
          <p:cNvSpPr txBox="1"/>
          <p:nvPr/>
        </p:nvSpPr>
        <p:spPr>
          <a:xfrm>
            <a:off x="690154" y="373574"/>
            <a:ext cx="3173890" cy="521970"/>
          </a:xfrm>
          <a:prstGeom prst="rect">
            <a:avLst/>
          </a:prstGeom>
          <a:noFill/>
        </p:spPr>
        <p:txBody>
          <a:bodyPr wrap="square">
            <a:spAutoFit/>
          </a:bodyPr>
          <a:p>
            <a:pPr>
              <a:defRPr/>
            </a:pPr>
            <a:r>
              <a:rPr lang="zh-CN" altLang="en-US" sz="2800" dirty="0">
                <a:solidFill>
                  <a:schemeClr val="bg2">
                    <a:lumMod val="25000"/>
                  </a:schemeClr>
                </a:solidFill>
                <a:latin typeface="Microsoft YaHei Bold" panose="020B0503020204020204" charset="-122"/>
                <a:ea typeface="Microsoft YaHei Bold" panose="020B0503020204020204" charset="-122"/>
              </a:rPr>
              <a:t>请输入你的标题</a:t>
            </a:r>
            <a:endParaRPr lang="zh-CN" altLang="en-US" sz="2800" dirty="0">
              <a:solidFill>
                <a:schemeClr val="bg2">
                  <a:lumMod val="25000"/>
                </a:schemeClr>
              </a:solidFill>
              <a:latin typeface="Microsoft YaHei Bold" panose="020B0503020204020204" charset="-122"/>
              <a:ea typeface="Microsoft YaHei Bold" panose="020B0503020204020204" charset="-122"/>
            </a:endParaRPr>
          </a:p>
        </p:txBody>
      </p:sp>
      <p:sp>
        <p:nvSpPr>
          <p:cNvPr id="7" name="泪滴形 6"/>
          <p:cNvSpPr/>
          <p:nvPr/>
        </p:nvSpPr>
        <p:spPr>
          <a:xfrm>
            <a:off x="6405880" y="2126615"/>
            <a:ext cx="681355" cy="681355"/>
          </a:xfrm>
          <a:prstGeom prst="teardrop">
            <a:avLst/>
          </a:prstGeom>
          <a:solidFill>
            <a:srgbClr val="C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pic>
        <p:nvPicPr>
          <p:cNvPr id="24" name="图片 23" descr="_结果-5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7805" y="2288540"/>
            <a:ext cx="358140" cy="358140"/>
          </a:xfrm>
          <a:prstGeom prst="rect">
            <a:avLst/>
          </a:prstGeom>
        </p:spPr>
      </p:pic>
      <p:sp>
        <p:nvSpPr>
          <p:cNvPr id="25" name="文本框 24"/>
          <p:cNvSpPr txBox="1"/>
          <p:nvPr/>
        </p:nvSpPr>
        <p:spPr>
          <a:xfrm>
            <a:off x="7350125" y="3308985"/>
            <a:ext cx="3569335" cy="431165"/>
          </a:xfrm>
          <a:prstGeom prst="rect">
            <a:avLst/>
          </a:prstGeom>
          <a:noFill/>
        </p:spPr>
        <p:txBody>
          <a:bodyPr wrap="square" rtlCol="0">
            <a:spAutoFit/>
          </a:bodyPr>
          <a:p>
            <a:r>
              <a:rPr lang="zh-CN" altLang="en-US" sz="2200" b="1" spc="15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200" b="1" spc="15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26" name="文本框 25"/>
          <p:cNvSpPr txBox="1"/>
          <p:nvPr/>
        </p:nvSpPr>
        <p:spPr>
          <a:xfrm>
            <a:off x="7350125" y="3735705"/>
            <a:ext cx="3654425" cy="491490"/>
          </a:xfrm>
          <a:prstGeom prst="rect">
            <a:avLst/>
          </a:prstGeom>
          <a:noFill/>
        </p:spPr>
        <p:txBody>
          <a:bodyPr wrap="square" rtlCol="0">
            <a:spAutoFit/>
          </a:bodyPr>
          <a:p>
            <a:pPr>
              <a:lnSpc>
                <a:spcPct val="130000"/>
              </a:lnSpc>
              <a:spcBef>
                <a:spcPct val="0"/>
              </a:spcBef>
              <a:buNone/>
            </a:pPr>
            <a:r>
              <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rPr>
              <a:t>在此录入上述图表的综合描述说明，在此录入上述图表的综合描述说明，在此录入上述。</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7" name="泪滴形 26"/>
          <p:cNvSpPr/>
          <p:nvPr/>
        </p:nvSpPr>
        <p:spPr>
          <a:xfrm>
            <a:off x="6405880" y="3383915"/>
            <a:ext cx="681355" cy="681355"/>
          </a:xfrm>
          <a:prstGeom prst="teardrop">
            <a:avLst/>
          </a:prstGeom>
          <a:solidFill>
            <a:srgbClr val="C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pic>
        <p:nvPicPr>
          <p:cNvPr id="28" name="图片 27" descr="_结果-5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7805" y="3545840"/>
            <a:ext cx="358140" cy="358140"/>
          </a:xfrm>
          <a:prstGeom prst="rect">
            <a:avLst/>
          </a:prstGeom>
        </p:spPr>
      </p:pic>
      <p:sp>
        <p:nvSpPr>
          <p:cNvPr id="29" name="文本框 28"/>
          <p:cNvSpPr txBox="1"/>
          <p:nvPr/>
        </p:nvSpPr>
        <p:spPr>
          <a:xfrm>
            <a:off x="7350125" y="4687570"/>
            <a:ext cx="3569335" cy="431165"/>
          </a:xfrm>
          <a:prstGeom prst="rect">
            <a:avLst/>
          </a:prstGeom>
          <a:noFill/>
        </p:spPr>
        <p:txBody>
          <a:bodyPr wrap="square" rtlCol="0">
            <a:spAutoFit/>
          </a:bodyPr>
          <a:p>
            <a:r>
              <a:rPr lang="zh-CN" altLang="en-US" sz="2200" b="1" spc="15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200" b="1" spc="15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30" name="文本框 29"/>
          <p:cNvSpPr txBox="1"/>
          <p:nvPr/>
        </p:nvSpPr>
        <p:spPr>
          <a:xfrm>
            <a:off x="7350125" y="5114290"/>
            <a:ext cx="3654425" cy="491490"/>
          </a:xfrm>
          <a:prstGeom prst="rect">
            <a:avLst/>
          </a:prstGeom>
          <a:noFill/>
        </p:spPr>
        <p:txBody>
          <a:bodyPr wrap="square" rtlCol="0">
            <a:spAutoFit/>
          </a:bodyPr>
          <a:p>
            <a:pPr>
              <a:lnSpc>
                <a:spcPct val="130000"/>
              </a:lnSpc>
              <a:spcBef>
                <a:spcPct val="0"/>
              </a:spcBef>
              <a:buNone/>
            </a:pPr>
            <a:r>
              <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rPr>
              <a:t>在此录入上述图表的综合描述说明，在此录入上述图表的综合描述说明，在此录入上述。</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1" name="泪滴形 30"/>
          <p:cNvSpPr/>
          <p:nvPr/>
        </p:nvSpPr>
        <p:spPr>
          <a:xfrm>
            <a:off x="6405880" y="4762500"/>
            <a:ext cx="681355" cy="681355"/>
          </a:xfrm>
          <a:prstGeom prst="teardrop">
            <a:avLst/>
          </a:prstGeom>
          <a:solidFill>
            <a:srgbClr val="C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pic>
        <p:nvPicPr>
          <p:cNvPr id="32" name="图片 31" descr="_结果-5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7805" y="4924425"/>
            <a:ext cx="358140" cy="358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par>
    </p:tnLst>
    <p:bldLst>
      <p:bldGraphic spid="1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005" y="0"/>
            <a:ext cx="12271375" cy="1269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9371965" y="0"/>
            <a:ext cx="2859405" cy="126936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5" name="文本框 58"/>
          <p:cNvSpPr txBox="1"/>
          <p:nvPr/>
        </p:nvSpPr>
        <p:spPr>
          <a:xfrm>
            <a:off x="690154" y="373574"/>
            <a:ext cx="3173890" cy="521970"/>
          </a:xfrm>
          <a:prstGeom prst="rect">
            <a:avLst/>
          </a:prstGeom>
          <a:noFill/>
        </p:spPr>
        <p:txBody>
          <a:bodyPr wrap="square">
            <a:spAutoFit/>
          </a:bodyPr>
          <a:p>
            <a:pPr>
              <a:defRPr/>
            </a:pPr>
            <a:r>
              <a:rPr lang="zh-CN" altLang="en-US" sz="2800" dirty="0">
                <a:solidFill>
                  <a:schemeClr val="bg2">
                    <a:lumMod val="25000"/>
                  </a:schemeClr>
                </a:solidFill>
                <a:latin typeface="Microsoft YaHei Bold" panose="020B0503020204020204" charset="-122"/>
                <a:ea typeface="Microsoft YaHei Bold" panose="020B0503020204020204" charset="-122"/>
              </a:rPr>
              <a:t>请输入你的标题</a:t>
            </a:r>
            <a:endParaRPr lang="zh-CN" altLang="en-US" sz="2800" dirty="0">
              <a:solidFill>
                <a:schemeClr val="bg2">
                  <a:lumMod val="25000"/>
                </a:schemeClr>
              </a:solidFill>
              <a:latin typeface="Microsoft YaHei Bold" panose="020B0503020204020204" charset="-122"/>
              <a:ea typeface="Microsoft YaHei Bold" panose="020B0503020204020204" charset="-122"/>
            </a:endParaRPr>
          </a:p>
        </p:txBody>
      </p:sp>
      <p:sp>
        <p:nvSpPr>
          <p:cNvPr id="10" name="平行四边形 9"/>
          <p:cNvSpPr/>
          <p:nvPr/>
        </p:nvSpPr>
        <p:spPr>
          <a:xfrm>
            <a:off x="7378700" y="4544695"/>
            <a:ext cx="3173730" cy="299720"/>
          </a:xfrm>
          <a:prstGeom prst="parallelogram">
            <a:avLst>
              <a:gd name="adj" fmla="val 452966"/>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平行四边形 10"/>
          <p:cNvSpPr/>
          <p:nvPr/>
        </p:nvSpPr>
        <p:spPr>
          <a:xfrm>
            <a:off x="8173720" y="3163570"/>
            <a:ext cx="1598295" cy="342265"/>
          </a:xfrm>
          <a:prstGeom prst="parallelogram">
            <a:avLst>
              <a:gd name="adj" fmla="val 205009"/>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梯形 6"/>
          <p:cNvSpPr/>
          <p:nvPr/>
        </p:nvSpPr>
        <p:spPr>
          <a:xfrm>
            <a:off x="6713855" y="4844415"/>
            <a:ext cx="4633595" cy="1127760"/>
          </a:xfrm>
          <a:prstGeom prst="trapezoid">
            <a:avLst>
              <a:gd name="adj" fmla="val 58333"/>
            </a:avLst>
          </a:prstGeom>
          <a:solidFill>
            <a:srgbClr val="EB7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梯形 7"/>
          <p:cNvSpPr/>
          <p:nvPr/>
        </p:nvSpPr>
        <p:spPr>
          <a:xfrm>
            <a:off x="7535545" y="3505835"/>
            <a:ext cx="3009265" cy="1039495"/>
          </a:xfrm>
          <a:prstGeom prst="trapezoid">
            <a:avLst>
              <a:gd name="adj" fmla="val 5833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梯形 8"/>
          <p:cNvSpPr/>
          <p:nvPr/>
        </p:nvSpPr>
        <p:spPr>
          <a:xfrm>
            <a:off x="8289290" y="1892935"/>
            <a:ext cx="1483360" cy="1270000"/>
          </a:xfrm>
          <a:prstGeom prst="trapezoid">
            <a:avLst>
              <a:gd name="adj" fmla="val 71350"/>
            </a:avLst>
          </a:prstGeom>
          <a:solidFill>
            <a:srgbClr val="E40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p:nvPr/>
        </p:nvCxnSpPr>
        <p:spPr>
          <a:xfrm flipH="1">
            <a:off x="1091565" y="3166745"/>
            <a:ext cx="7202170"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087120" y="4544695"/>
            <a:ext cx="7202170"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087120" y="5972175"/>
            <a:ext cx="7202170"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838315" y="2444750"/>
            <a:ext cx="88963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784975" y="2385060"/>
            <a:ext cx="127000" cy="127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4" name="直接连接符 23"/>
          <p:cNvCxnSpPr/>
          <p:nvPr/>
        </p:nvCxnSpPr>
        <p:spPr>
          <a:xfrm flipH="1">
            <a:off x="6327140" y="3851910"/>
            <a:ext cx="889635"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273800" y="3792220"/>
            <a:ext cx="127000" cy="127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H="1">
            <a:off x="5624195" y="5254625"/>
            <a:ext cx="889635" cy="0"/>
          </a:xfrm>
          <a:prstGeom prst="line">
            <a:avLst/>
          </a:prstGeom>
          <a:ln>
            <a:solidFill>
              <a:srgbClr val="EB7D68"/>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5570855" y="5194935"/>
            <a:ext cx="127000" cy="127000"/>
          </a:xfrm>
          <a:prstGeom prst="ellipse">
            <a:avLst/>
          </a:prstGeom>
          <a:solidFill>
            <a:srgbClr val="EB7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1087120" y="2014855"/>
            <a:ext cx="3569335" cy="431165"/>
          </a:xfrm>
          <a:prstGeom prst="rect">
            <a:avLst/>
          </a:prstGeom>
          <a:noFill/>
        </p:spPr>
        <p:txBody>
          <a:bodyPr wrap="square" rtlCol="0">
            <a:spAutoFit/>
          </a:bodyPr>
          <a:p>
            <a:r>
              <a:rPr lang="zh-CN" altLang="en-US" sz="2200" b="1" spc="15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200" b="1" spc="15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44" name="文本框 43"/>
          <p:cNvSpPr txBox="1"/>
          <p:nvPr/>
        </p:nvSpPr>
        <p:spPr>
          <a:xfrm>
            <a:off x="1087120" y="2441575"/>
            <a:ext cx="4537075" cy="491490"/>
          </a:xfrm>
          <a:prstGeom prst="rect">
            <a:avLst/>
          </a:prstGeom>
          <a:noFill/>
        </p:spPr>
        <p:txBody>
          <a:bodyPr wrap="square" rtlCol="0">
            <a:spAutoFit/>
          </a:bodyPr>
          <a:p>
            <a:pPr>
              <a:lnSpc>
                <a:spcPct val="130000"/>
              </a:lnSpc>
              <a:spcBef>
                <a:spcPct val="0"/>
              </a:spcBef>
              <a:buNone/>
            </a:pPr>
            <a:r>
              <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rPr>
              <a:t>在此录入上述图表的综合描述说明，在此录入上述图表的综合描述说明，在此录入上述。</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45" name="文本框 44"/>
          <p:cNvSpPr txBox="1"/>
          <p:nvPr/>
        </p:nvSpPr>
        <p:spPr>
          <a:xfrm>
            <a:off x="1087120" y="3430905"/>
            <a:ext cx="3569335" cy="431165"/>
          </a:xfrm>
          <a:prstGeom prst="rect">
            <a:avLst/>
          </a:prstGeom>
          <a:noFill/>
        </p:spPr>
        <p:txBody>
          <a:bodyPr wrap="square" rtlCol="0">
            <a:spAutoFit/>
          </a:bodyPr>
          <a:p>
            <a:r>
              <a:rPr lang="zh-CN" altLang="en-US" sz="2200" b="1" spc="15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200" b="1" spc="15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47" name="文本框 46"/>
          <p:cNvSpPr txBox="1"/>
          <p:nvPr/>
        </p:nvSpPr>
        <p:spPr>
          <a:xfrm>
            <a:off x="1087120" y="3857625"/>
            <a:ext cx="4255770" cy="491490"/>
          </a:xfrm>
          <a:prstGeom prst="rect">
            <a:avLst/>
          </a:prstGeom>
          <a:noFill/>
        </p:spPr>
        <p:txBody>
          <a:bodyPr wrap="square" rtlCol="0">
            <a:spAutoFit/>
          </a:bodyPr>
          <a:p>
            <a:pPr>
              <a:lnSpc>
                <a:spcPct val="130000"/>
              </a:lnSpc>
              <a:spcBef>
                <a:spcPct val="0"/>
              </a:spcBef>
              <a:buNone/>
            </a:pPr>
            <a:r>
              <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rPr>
              <a:t>在此录入上述图表的综合描述说明，在此录入上述图表的综合描述说明，在此录入上述。</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56" name="文本框 55"/>
          <p:cNvSpPr txBox="1"/>
          <p:nvPr/>
        </p:nvSpPr>
        <p:spPr>
          <a:xfrm>
            <a:off x="1087120" y="4780280"/>
            <a:ext cx="3569335" cy="431165"/>
          </a:xfrm>
          <a:prstGeom prst="rect">
            <a:avLst/>
          </a:prstGeom>
          <a:noFill/>
        </p:spPr>
        <p:txBody>
          <a:bodyPr wrap="square" rtlCol="0">
            <a:spAutoFit/>
          </a:bodyPr>
          <a:p>
            <a:r>
              <a:rPr lang="zh-CN" altLang="en-US" sz="2200" b="1" spc="15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200" b="1" spc="15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58" name="文本框 57"/>
          <p:cNvSpPr txBox="1"/>
          <p:nvPr/>
        </p:nvSpPr>
        <p:spPr>
          <a:xfrm>
            <a:off x="1087120" y="5207000"/>
            <a:ext cx="3929380" cy="491490"/>
          </a:xfrm>
          <a:prstGeom prst="rect">
            <a:avLst/>
          </a:prstGeom>
          <a:noFill/>
        </p:spPr>
        <p:txBody>
          <a:bodyPr wrap="square" rtlCol="0">
            <a:spAutoFit/>
          </a:bodyPr>
          <a:p>
            <a:pPr>
              <a:lnSpc>
                <a:spcPct val="130000"/>
              </a:lnSpc>
              <a:spcBef>
                <a:spcPct val="0"/>
              </a:spcBef>
              <a:buNone/>
            </a:pPr>
            <a:r>
              <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rPr>
              <a:t>在此录入上述图表的综合描述说明，在此录入上述图表的综合描述说明，在此录入上述。</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微信图片_20230415002412"/>
          <p:cNvPicPr>
            <a:picLocks noChangeAspect="1"/>
          </p:cNvPicPr>
          <p:nvPr/>
        </p:nvPicPr>
        <p:blipFill>
          <a:blip r:embed="rId1"/>
          <a:srcRect b="13483"/>
          <a:stretch>
            <a:fillRect/>
          </a:stretch>
        </p:blipFill>
        <p:spPr>
          <a:xfrm>
            <a:off x="4528820" y="1214120"/>
            <a:ext cx="7663180" cy="4483100"/>
          </a:xfrm>
          <a:prstGeom prst="rect">
            <a:avLst/>
          </a:prstGeom>
        </p:spPr>
      </p:pic>
      <p:pic>
        <p:nvPicPr>
          <p:cNvPr id="3" name="图片 2" descr="24581728190123_.pic"/>
          <p:cNvPicPr>
            <a:picLocks noChangeAspect="1"/>
          </p:cNvPicPr>
          <p:nvPr/>
        </p:nvPicPr>
        <p:blipFill>
          <a:blip r:embed="rId2"/>
          <a:stretch>
            <a:fillRect/>
          </a:stretch>
        </p:blipFill>
        <p:spPr>
          <a:xfrm>
            <a:off x="4271010" y="1214120"/>
            <a:ext cx="7963535" cy="4483100"/>
          </a:xfrm>
          <a:prstGeom prst="rect">
            <a:avLst/>
          </a:prstGeom>
        </p:spPr>
      </p:pic>
      <p:sp>
        <p:nvSpPr>
          <p:cNvPr id="2" name="矩形 1"/>
          <p:cNvSpPr/>
          <p:nvPr/>
        </p:nvSpPr>
        <p:spPr>
          <a:xfrm>
            <a:off x="0" y="0"/>
            <a:ext cx="5375275" cy="6856730"/>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Text Placeholder 3"/>
          <p:cNvSpPr txBox="1"/>
          <p:nvPr/>
        </p:nvSpPr>
        <p:spPr>
          <a:xfrm>
            <a:off x="1866645" y="1550705"/>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rPr>
              <a:t>0</a:t>
            </a:r>
            <a:r>
              <a:rPr lang="en-US" altLang="zh-CN"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rPr>
              <a:t>4</a:t>
            </a:r>
            <a:endParaRPr lang="en-US" altLang="zh-CN"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endParaRPr>
          </a:p>
        </p:txBody>
      </p:sp>
      <p:sp>
        <p:nvSpPr>
          <p:cNvPr id="7" name="文本框 59"/>
          <p:cNvSpPr txBox="1"/>
          <p:nvPr/>
        </p:nvSpPr>
        <p:spPr>
          <a:xfrm>
            <a:off x="1443897" y="3228989"/>
            <a:ext cx="2488182" cy="400110"/>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2000" dirty="0">
                <a:solidFill>
                  <a:schemeClr val="bg1"/>
                </a:solidFill>
                <a:cs typeface="Arial" panose="020B0604020202020204" pitchFamily="34" charset="0"/>
              </a:rPr>
              <a:t>YOUR TITLE HERE</a:t>
            </a:r>
            <a:endParaRPr lang="en-US" altLang="zh-CN" sz="2000" dirty="0">
              <a:solidFill>
                <a:schemeClr val="bg1"/>
              </a:solidFill>
              <a:cs typeface="Arial" panose="020B0604020202020204" pitchFamily="34" charset="0"/>
            </a:endParaRPr>
          </a:p>
        </p:txBody>
      </p:sp>
      <p:cxnSp>
        <p:nvCxnSpPr>
          <p:cNvPr id="8" name="直接连接符 7"/>
          <p:cNvCxnSpPr>
            <a:stCxn id="2" idx="2"/>
          </p:cNvCxnSpPr>
          <p:nvPr/>
        </p:nvCxnSpPr>
        <p:spPr>
          <a:xfrm flipV="1">
            <a:off x="2687955" y="5467350"/>
            <a:ext cx="0" cy="1389380"/>
          </a:xfrm>
          <a:prstGeom prst="line">
            <a:avLst/>
          </a:prstGeom>
          <a:ln w="3175">
            <a:solidFill>
              <a:srgbClr val="FCFCFC"/>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616835" y="5326380"/>
            <a:ext cx="140970" cy="140970"/>
          </a:xfrm>
          <a:prstGeom prst="ellipse">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58"/>
          <p:cNvSpPr txBox="1"/>
          <p:nvPr/>
        </p:nvSpPr>
        <p:spPr>
          <a:xfrm>
            <a:off x="1101043" y="3493964"/>
            <a:ext cx="3173890" cy="583565"/>
          </a:xfrm>
          <a:prstGeom prst="rect">
            <a:avLst/>
          </a:prstGeom>
          <a:noFill/>
        </p:spPr>
        <p:txBody>
          <a:bodyPr wrap="square">
            <a:spAutoFit/>
          </a:bodyPr>
          <a:lstStyle/>
          <a:p>
            <a:pPr>
              <a:defRPr/>
            </a:pPr>
            <a:r>
              <a:rPr lang="zh-CN" altLang="en-US" sz="3200" b="1" dirty="0">
                <a:solidFill>
                  <a:schemeClr val="bg1"/>
                </a:solidFill>
                <a:uFillTx/>
                <a:latin typeface="Microsoft YaHei Bold" panose="020B0503020204020204" charset="-122"/>
                <a:ea typeface="Microsoft YaHei Bold" panose="020B0503020204020204" charset="-122"/>
              </a:rPr>
              <a:t>请输入你的标题</a:t>
            </a:r>
            <a:endParaRPr lang="zh-CN" altLang="en-US" sz="3200" b="1" dirty="0">
              <a:solidFill>
                <a:schemeClr val="bg1"/>
              </a:solidFill>
              <a:uFillTx/>
              <a:latin typeface="Microsoft YaHei Bold" panose="020B0503020204020204" charset="-122"/>
              <a:ea typeface="Microsoft YaHei Bold" panose="020B0503020204020204" charset="-122"/>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971663" y="2100247"/>
            <a:ext cx="10247570" cy="1358798"/>
            <a:chOff x="976743" y="2108719"/>
            <a:chExt cx="10247570" cy="1358798"/>
          </a:xfrm>
          <a:solidFill>
            <a:schemeClr val="bg2">
              <a:lumMod val="10000"/>
            </a:schemeClr>
          </a:solidFill>
        </p:grpSpPr>
        <p:sp>
          <p:nvSpPr>
            <p:cNvPr id="28" name="Freeform 5"/>
            <p:cNvSpPr/>
            <p:nvPr/>
          </p:nvSpPr>
          <p:spPr bwMode="auto">
            <a:xfrm flipV="1">
              <a:off x="9950601" y="2484714"/>
              <a:ext cx="1273712" cy="982803"/>
            </a:xfrm>
            <a:custGeom>
              <a:avLst/>
              <a:gdLst>
                <a:gd name="T0" fmla="*/ 153 w 324"/>
                <a:gd name="T1" fmla="*/ 248 h 248"/>
                <a:gd name="T2" fmla="*/ 175 w 324"/>
                <a:gd name="T3" fmla="*/ 248 h 248"/>
                <a:gd name="T4" fmla="*/ 247 w 324"/>
                <a:gd name="T5" fmla="*/ 248 h 248"/>
                <a:gd name="T6" fmla="*/ 320 w 324"/>
                <a:gd name="T7" fmla="*/ 248 h 248"/>
                <a:gd name="T8" fmla="*/ 324 w 324"/>
                <a:gd name="T9" fmla="*/ 244 h 248"/>
                <a:gd name="T10" fmla="*/ 324 w 324"/>
                <a:gd name="T11" fmla="*/ 150 h 248"/>
                <a:gd name="T12" fmla="*/ 320 w 324"/>
                <a:gd name="T13" fmla="*/ 146 h 248"/>
                <a:gd name="T14" fmla="*/ 225 w 324"/>
                <a:gd name="T15" fmla="*/ 146 h 248"/>
                <a:gd name="T16" fmla="*/ 0 w 324"/>
                <a:gd name="T17" fmla="*/ 0 h 248"/>
                <a:gd name="T18" fmla="*/ 0 w 324"/>
                <a:gd name="T19" fmla="*/ 95 h 248"/>
                <a:gd name="T20" fmla="*/ 153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153" y="248"/>
                  </a:moveTo>
                  <a:cubicBezTo>
                    <a:pt x="175" y="248"/>
                    <a:pt x="175" y="248"/>
                    <a:pt x="175" y="248"/>
                  </a:cubicBezTo>
                  <a:cubicBezTo>
                    <a:pt x="247" y="248"/>
                    <a:pt x="247" y="248"/>
                    <a:pt x="247" y="248"/>
                  </a:cubicBezTo>
                  <a:cubicBezTo>
                    <a:pt x="320" y="248"/>
                    <a:pt x="320" y="248"/>
                    <a:pt x="320" y="248"/>
                  </a:cubicBezTo>
                  <a:cubicBezTo>
                    <a:pt x="322" y="248"/>
                    <a:pt x="324" y="246"/>
                    <a:pt x="324" y="244"/>
                  </a:cubicBezTo>
                  <a:cubicBezTo>
                    <a:pt x="324" y="150"/>
                    <a:pt x="324" y="150"/>
                    <a:pt x="324" y="150"/>
                  </a:cubicBezTo>
                  <a:cubicBezTo>
                    <a:pt x="324" y="148"/>
                    <a:pt x="322" y="146"/>
                    <a:pt x="320" y="146"/>
                  </a:cubicBezTo>
                  <a:cubicBezTo>
                    <a:pt x="225" y="146"/>
                    <a:pt x="225" y="146"/>
                    <a:pt x="225" y="146"/>
                  </a:cubicBezTo>
                  <a:cubicBezTo>
                    <a:pt x="187" y="60"/>
                    <a:pt x="100" y="0"/>
                    <a:pt x="0" y="0"/>
                  </a:cubicBezTo>
                  <a:cubicBezTo>
                    <a:pt x="0" y="95"/>
                    <a:pt x="0" y="95"/>
                    <a:pt x="0" y="95"/>
                  </a:cubicBezTo>
                  <a:cubicBezTo>
                    <a:pt x="84" y="95"/>
                    <a:pt x="153" y="163"/>
                    <a:pt x="153" y="248"/>
                  </a:cubicBezTo>
                  <a:close/>
                </a:path>
              </a:pathLst>
            </a:custGeom>
            <a:solidFill>
              <a:srgbClr val="EB7D68"/>
            </a:solidFill>
            <a:ln>
              <a:noFill/>
            </a:ln>
          </p:spPr>
          <p:txBody>
            <a:bodyPr vert="horz" wrap="square" lIns="91440" tIns="45720" rIns="91440" bIns="45720" numCol="1" anchor="t" anchorCtr="0" compatLnSpc="1"/>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9" name="Freeform 6"/>
            <p:cNvSpPr/>
            <p:nvPr/>
          </p:nvSpPr>
          <p:spPr bwMode="auto">
            <a:xfrm flipV="1">
              <a:off x="8646270" y="2484714"/>
              <a:ext cx="1273712" cy="982803"/>
            </a:xfrm>
            <a:custGeom>
              <a:avLst/>
              <a:gdLst>
                <a:gd name="T0" fmla="*/ 4 w 324"/>
                <a:gd name="T1" fmla="*/ 248 h 248"/>
                <a:gd name="T2" fmla="*/ 76 w 324"/>
                <a:gd name="T3" fmla="*/ 248 h 248"/>
                <a:gd name="T4" fmla="*/ 148 w 324"/>
                <a:gd name="T5" fmla="*/ 248 h 248"/>
                <a:gd name="T6" fmla="*/ 171 w 324"/>
                <a:gd name="T7" fmla="*/ 248 h 248"/>
                <a:gd name="T8" fmla="*/ 324 w 324"/>
                <a:gd name="T9" fmla="*/ 95 h 248"/>
                <a:gd name="T10" fmla="*/ 324 w 324"/>
                <a:gd name="T11" fmla="*/ 0 h 248"/>
                <a:gd name="T12" fmla="*/ 98 w 324"/>
                <a:gd name="T13" fmla="*/ 146 h 248"/>
                <a:gd name="T14" fmla="*/ 4 w 324"/>
                <a:gd name="T15" fmla="*/ 146 h 248"/>
                <a:gd name="T16" fmla="*/ 0 w 324"/>
                <a:gd name="T17" fmla="*/ 150 h 248"/>
                <a:gd name="T18" fmla="*/ 0 w 324"/>
                <a:gd name="T19" fmla="*/ 244 h 248"/>
                <a:gd name="T20" fmla="*/ 4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4" y="248"/>
                  </a:moveTo>
                  <a:cubicBezTo>
                    <a:pt x="76" y="248"/>
                    <a:pt x="76" y="248"/>
                    <a:pt x="76" y="248"/>
                  </a:cubicBezTo>
                  <a:cubicBezTo>
                    <a:pt x="148" y="248"/>
                    <a:pt x="148" y="248"/>
                    <a:pt x="148" y="248"/>
                  </a:cubicBezTo>
                  <a:cubicBezTo>
                    <a:pt x="171" y="248"/>
                    <a:pt x="171" y="248"/>
                    <a:pt x="171" y="248"/>
                  </a:cubicBezTo>
                  <a:cubicBezTo>
                    <a:pt x="171" y="163"/>
                    <a:pt x="239" y="95"/>
                    <a:pt x="324" y="95"/>
                  </a:cubicBezTo>
                  <a:cubicBezTo>
                    <a:pt x="324" y="0"/>
                    <a:pt x="324" y="0"/>
                    <a:pt x="324" y="0"/>
                  </a:cubicBezTo>
                  <a:cubicBezTo>
                    <a:pt x="223" y="0"/>
                    <a:pt x="137" y="60"/>
                    <a:pt x="98" y="146"/>
                  </a:cubicBezTo>
                  <a:cubicBezTo>
                    <a:pt x="4" y="146"/>
                    <a:pt x="4" y="146"/>
                    <a:pt x="4" y="146"/>
                  </a:cubicBezTo>
                  <a:cubicBezTo>
                    <a:pt x="1" y="146"/>
                    <a:pt x="0" y="148"/>
                    <a:pt x="0" y="150"/>
                  </a:cubicBezTo>
                  <a:cubicBezTo>
                    <a:pt x="0" y="244"/>
                    <a:pt x="0" y="244"/>
                    <a:pt x="0" y="244"/>
                  </a:cubicBezTo>
                  <a:cubicBezTo>
                    <a:pt x="0" y="246"/>
                    <a:pt x="1" y="248"/>
                    <a:pt x="4" y="248"/>
                  </a:cubicBezTo>
                  <a:close/>
                </a:path>
              </a:pathLst>
            </a:custGeom>
            <a:solidFill>
              <a:srgbClr val="EB7D68"/>
            </a:solidFill>
            <a:ln>
              <a:noFill/>
            </a:ln>
          </p:spPr>
          <p:txBody>
            <a:bodyPr vert="horz" wrap="square" lIns="91440" tIns="45720" rIns="91440" bIns="45720" numCol="1" anchor="t" anchorCtr="0" compatLnSpc="1"/>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0" name="Freeform 7"/>
            <p:cNvSpPr/>
            <p:nvPr/>
          </p:nvSpPr>
          <p:spPr bwMode="auto">
            <a:xfrm flipV="1">
              <a:off x="7397552" y="2484714"/>
              <a:ext cx="1273712" cy="982803"/>
            </a:xfrm>
            <a:custGeom>
              <a:avLst/>
              <a:gdLst>
                <a:gd name="T0" fmla="*/ 153 w 324"/>
                <a:gd name="T1" fmla="*/ 248 h 248"/>
                <a:gd name="T2" fmla="*/ 175 w 324"/>
                <a:gd name="T3" fmla="*/ 248 h 248"/>
                <a:gd name="T4" fmla="*/ 247 w 324"/>
                <a:gd name="T5" fmla="*/ 248 h 248"/>
                <a:gd name="T6" fmla="*/ 320 w 324"/>
                <a:gd name="T7" fmla="*/ 248 h 248"/>
                <a:gd name="T8" fmla="*/ 324 w 324"/>
                <a:gd name="T9" fmla="*/ 244 h 248"/>
                <a:gd name="T10" fmla="*/ 324 w 324"/>
                <a:gd name="T11" fmla="*/ 150 h 248"/>
                <a:gd name="T12" fmla="*/ 320 w 324"/>
                <a:gd name="T13" fmla="*/ 146 h 248"/>
                <a:gd name="T14" fmla="*/ 226 w 324"/>
                <a:gd name="T15" fmla="*/ 146 h 248"/>
                <a:gd name="T16" fmla="*/ 0 w 324"/>
                <a:gd name="T17" fmla="*/ 0 h 248"/>
                <a:gd name="T18" fmla="*/ 0 w 324"/>
                <a:gd name="T19" fmla="*/ 95 h 248"/>
                <a:gd name="T20" fmla="*/ 153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153" y="248"/>
                  </a:moveTo>
                  <a:cubicBezTo>
                    <a:pt x="175" y="248"/>
                    <a:pt x="175" y="248"/>
                    <a:pt x="175" y="248"/>
                  </a:cubicBezTo>
                  <a:cubicBezTo>
                    <a:pt x="247" y="248"/>
                    <a:pt x="247" y="248"/>
                    <a:pt x="247" y="248"/>
                  </a:cubicBezTo>
                  <a:cubicBezTo>
                    <a:pt x="320" y="248"/>
                    <a:pt x="320" y="248"/>
                    <a:pt x="320" y="248"/>
                  </a:cubicBezTo>
                  <a:cubicBezTo>
                    <a:pt x="322" y="248"/>
                    <a:pt x="324" y="246"/>
                    <a:pt x="324" y="244"/>
                  </a:cubicBezTo>
                  <a:cubicBezTo>
                    <a:pt x="324" y="150"/>
                    <a:pt x="324" y="150"/>
                    <a:pt x="324" y="150"/>
                  </a:cubicBezTo>
                  <a:cubicBezTo>
                    <a:pt x="324" y="148"/>
                    <a:pt x="322" y="146"/>
                    <a:pt x="320" y="146"/>
                  </a:cubicBezTo>
                  <a:cubicBezTo>
                    <a:pt x="226" y="146"/>
                    <a:pt x="226" y="146"/>
                    <a:pt x="226" y="146"/>
                  </a:cubicBezTo>
                  <a:cubicBezTo>
                    <a:pt x="187" y="60"/>
                    <a:pt x="100" y="0"/>
                    <a:pt x="0" y="0"/>
                  </a:cubicBezTo>
                  <a:cubicBezTo>
                    <a:pt x="0" y="95"/>
                    <a:pt x="0" y="95"/>
                    <a:pt x="0" y="95"/>
                  </a:cubicBezTo>
                  <a:cubicBezTo>
                    <a:pt x="84" y="95"/>
                    <a:pt x="153" y="163"/>
                    <a:pt x="153" y="248"/>
                  </a:cubicBezTo>
                  <a:close/>
                </a:path>
              </a:pathLst>
            </a:custGeom>
            <a:solidFill>
              <a:srgbClr val="C01010"/>
            </a:solidFill>
            <a:ln>
              <a:noFill/>
            </a:ln>
          </p:spPr>
          <p:txBody>
            <a:bodyPr vert="horz" wrap="square" lIns="91440" tIns="45720" rIns="91440" bIns="45720" numCol="1" anchor="t" anchorCtr="0" compatLnSpc="1"/>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1" name="Freeform 8"/>
            <p:cNvSpPr/>
            <p:nvPr/>
          </p:nvSpPr>
          <p:spPr bwMode="auto">
            <a:xfrm flipV="1">
              <a:off x="6087319" y="2484714"/>
              <a:ext cx="1273712" cy="982803"/>
            </a:xfrm>
            <a:custGeom>
              <a:avLst/>
              <a:gdLst>
                <a:gd name="T0" fmla="*/ 4 w 324"/>
                <a:gd name="T1" fmla="*/ 248 h 248"/>
                <a:gd name="T2" fmla="*/ 76 w 324"/>
                <a:gd name="T3" fmla="*/ 248 h 248"/>
                <a:gd name="T4" fmla="*/ 149 w 324"/>
                <a:gd name="T5" fmla="*/ 248 h 248"/>
                <a:gd name="T6" fmla="*/ 171 w 324"/>
                <a:gd name="T7" fmla="*/ 248 h 248"/>
                <a:gd name="T8" fmla="*/ 324 w 324"/>
                <a:gd name="T9" fmla="*/ 95 h 248"/>
                <a:gd name="T10" fmla="*/ 324 w 324"/>
                <a:gd name="T11" fmla="*/ 0 h 248"/>
                <a:gd name="T12" fmla="*/ 98 w 324"/>
                <a:gd name="T13" fmla="*/ 146 h 248"/>
                <a:gd name="T14" fmla="*/ 4 w 324"/>
                <a:gd name="T15" fmla="*/ 146 h 248"/>
                <a:gd name="T16" fmla="*/ 0 w 324"/>
                <a:gd name="T17" fmla="*/ 150 h 248"/>
                <a:gd name="T18" fmla="*/ 0 w 324"/>
                <a:gd name="T19" fmla="*/ 244 h 248"/>
                <a:gd name="T20" fmla="*/ 4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4" y="248"/>
                  </a:moveTo>
                  <a:cubicBezTo>
                    <a:pt x="76" y="248"/>
                    <a:pt x="76" y="248"/>
                    <a:pt x="76" y="248"/>
                  </a:cubicBezTo>
                  <a:cubicBezTo>
                    <a:pt x="149" y="248"/>
                    <a:pt x="149" y="248"/>
                    <a:pt x="149" y="248"/>
                  </a:cubicBezTo>
                  <a:cubicBezTo>
                    <a:pt x="171" y="248"/>
                    <a:pt x="171" y="248"/>
                    <a:pt x="171" y="248"/>
                  </a:cubicBezTo>
                  <a:cubicBezTo>
                    <a:pt x="171" y="163"/>
                    <a:pt x="239" y="95"/>
                    <a:pt x="324" y="95"/>
                  </a:cubicBezTo>
                  <a:cubicBezTo>
                    <a:pt x="324" y="0"/>
                    <a:pt x="324" y="0"/>
                    <a:pt x="324" y="0"/>
                  </a:cubicBezTo>
                  <a:cubicBezTo>
                    <a:pt x="223" y="0"/>
                    <a:pt x="137" y="60"/>
                    <a:pt x="98" y="146"/>
                  </a:cubicBezTo>
                  <a:cubicBezTo>
                    <a:pt x="4" y="146"/>
                    <a:pt x="4" y="146"/>
                    <a:pt x="4" y="146"/>
                  </a:cubicBezTo>
                  <a:cubicBezTo>
                    <a:pt x="1" y="146"/>
                    <a:pt x="0" y="148"/>
                    <a:pt x="0" y="150"/>
                  </a:cubicBezTo>
                  <a:cubicBezTo>
                    <a:pt x="0" y="244"/>
                    <a:pt x="0" y="244"/>
                    <a:pt x="0" y="244"/>
                  </a:cubicBezTo>
                  <a:cubicBezTo>
                    <a:pt x="0" y="246"/>
                    <a:pt x="1" y="248"/>
                    <a:pt x="4" y="248"/>
                  </a:cubicBezTo>
                  <a:close/>
                </a:path>
              </a:pathLst>
            </a:custGeom>
            <a:solidFill>
              <a:srgbClr val="C01010"/>
            </a:solidFill>
            <a:ln>
              <a:noFill/>
            </a:ln>
          </p:spPr>
          <p:txBody>
            <a:bodyPr vert="horz" wrap="square" lIns="91440" tIns="45720" rIns="91440" bIns="45720" numCol="1" anchor="t" anchorCtr="0" compatLnSpc="1"/>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2" name="Freeform 9"/>
            <p:cNvSpPr/>
            <p:nvPr/>
          </p:nvSpPr>
          <p:spPr bwMode="auto">
            <a:xfrm flipV="1">
              <a:off x="4831950" y="2484714"/>
              <a:ext cx="1271093" cy="982803"/>
            </a:xfrm>
            <a:custGeom>
              <a:avLst/>
              <a:gdLst>
                <a:gd name="T0" fmla="*/ 153 w 324"/>
                <a:gd name="T1" fmla="*/ 248 h 248"/>
                <a:gd name="T2" fmla="*/ 175 w 324"/>
                <a:gd name="T3" fmla="*/ 248 h 248"/>
                <a:gd name="T4" fmla="*/ 247 w 324"/>
                <a:gd name="T5" fmla="*/ 248 h 248"/>
                <a:gd name="T6" fmla="*/ 320 w 324"/>
                <a:gd name="T7" fmla="*/ 248 h 248"/>
                <a:gd name="T8" fmla="*/ 324 w 324"/>
                <a:gd name="T9" fmla="*/ 244 h 248"/>
                <a:gd name="T10" fmla="*/ 324 w 324"/>
                <a:gd name="T11" fmla="*/ 150 h 248"/>
                <a:gd name="T12" fmla="*/ 320 w 324"/>
                <a:gd name="T13" fmla="*/ 146 h 248"/>
                <a:gd name="T14" fmla="*/ 225 w 324"/>
                <a:gd name="T15" fmla="*/ 146 h 248"/>
                <a:gd name="T16" fmla="*/ 0 w 324"/>
                <a:gd name="T17" fmla="*/ 0 h 248"/>
                <a:gd name="T18" fmla="*/ 0 w 324"/>
                <a:gd name="T19" fmla="*/ 95 h 248"/>
                <a:gd name="T20" fmla="*/ 153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153" y="248"/>
                  </a:moveTo>
                  <a:cubicBezTo>
                    <a:pt x="175" y="248"/>
                    <a:pt x="175" y="248"/>
                    <a:pt x="175" y="248"/>
                  </a:cubicBezTo>
                  <a:cubicBezTo>
                    <a:pt x="247" y="248"/>
                    <a:pt x="247" y="248"/>
                    <a:pt x="247" y="248"/>
                  </a:cubicBezTo>
                  <a:cubicBezTo>
                    <a:pt x="320" y="248"/>
                    <a:pt x="320" y="248"/>
                    <a:pt x="320" y="248"/>
                  </a:cubicBezTo>
                  <a:cubicBezTo>
                    <a:pt x="322" y="248"/>
                    <a:pt x="324" y="246"/>
                    <a:pt x="324" y="244"/>
                  </a:cubicBezTo>
                  <a:cubicBezTo>
                    <a:pt x="324" y="150"/>
                    <a:pt x="324" y="150"/>
                    <a:pt x="324" y="150"/>
                  </a:cubicBezTo>
                  <a:cubicBezTo>
                    <a:pt x="324" y="148"/>
                    <a:pt x="322" y="146"/>
                    <a:pt x="320" y="146"/>
                  </a:cubicBezTo>
                  <a:cubicBezTo>
                    <a:pt x="225" y="146"/>
                    <a:pt x="225" y="146"/>
                    <a:pt x="225" y="146"/>
                  </a:cubicBezTo>
                  <a:cubicBezTo>
                    <a:pt x="187" y="60"/>
                    <a:pt x="100" y="0"/>
                    <a:pt x="0" y="0"/>
                  </a:cubicBezTo>
                  <a:cubicBezTo>
                    <a:pt x="0" y="95"/>
                    <a:pt x="0" y="95"/>
                    <a:pt x="0" y="95"/>
                  </a:cubicBezTo>
                  <a:cubicBezTo>
                    <a:pt x="84" y="95"/>
                    <a:pt x="153" y="163"/>
                    <a:pt x="153" y="248"/>
                  </a:cubicBezTo>
                  <a:close/>
                </a:path>
              </a:pathLst>
            </a:custGeom>
            <a:solidFill>
              <a:srgbClr val="EB7D68"/>
            </a:solidFill>
            <a:ln>
              <a:noFill/>
            </a:ln>
          </p:spPr>
          <p:txBody>
            <a:bodyPr vert="horz" wrap="square" lIns="91440" tIns="45720" rIns="91440" bIns="45720" numCol="1" anchor="t" anchorCtr="0" compatLnSpc="1"/>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3" name="Freeform 10"/>
            <p:cNvSpPr/>
            <p:nvPr/>
          </p:nvSpPr>
          <p:spPr bwMode="auto">
            <a:xfrm flipV="1">
              <a:off x="3526788" y="2484714"/>
              <a:ext cx="1273712" cy="982803"/>
            </a:xfrm>
            <a:custGeom>
              <a:avLst/>
              <a:gdLst>
                <a:gd name="T0" fmla="*/ 5 w 324"/>
                <a:gd name="T1" fmla="*/ 248 h 248"/>
                <a:gd name="T2" fmla="*/ 77 w 324"/>
                <a:gd name="T3" fmla="*/ 248 h 248"/>
                <a:gd name="T4" fmla="*/ 149 w 324"/>
                <a:gd name="T5" fmla="*/ 248 h 248"/>
                <a:gd name="T6" fmla="*/ 172 w 324"/>
                <a:gd name="T7" fmla="*/ 248 h 248"/>
                <a:gd name="T8" fmla="*/ 324 w 324"/>
                <a:gd name="T9" fmla="*/ 95 h 248"/>
                <a:gd name="T10" fmla="*/ 324 w 324"/>
                <a:gd name="T11" fmla="*/ 0 h 248"/>
                <a:gd name="T12" fmla="*/ 99 w 324"/>
                <a:gd name="T13" fmla="*/ 146 h 248"/>
                <a:gd name="T14" fmla="*/ 5 w 324"/>
                <a:gd name="T15" fmla="*/ 146 h 248"/>
                <a:gd name="T16" fmla="*/ 0 w 324"/>
                <a:gd name="T17" fmla="*/ 150 h 248"/>
                <a:gd name="T18" fmla="*/ 0 w 324"/>
                <a:gd name="T19" fmla="*/ 244 h 248"/>
                <a:gd name="T20" fmla="*/ 5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5" y="248"/>
                  </a:moveTo>
                  <a:cubicBezTo>
                    <a:pt x="77" y="248"/>
                    <a:pt x="77" y="248"/>
                    <a:pt x="77" y="248"/>
                  </a:cubicBezTo>
                  <a:cubicBezTo>
                    <a:pt x="149" y="248"/>
                    <a:pt x="149" y="248"/>
                    <a:pt x="149" y="248"/>
                  </a:cubicBezTo>
                  <a:cubicBezTo>
                    <a:pt x="172" y="248"/>
                    <a:pt x="172" y="248"/>
                    <a:pt x="172" y="248"/>
                  </a:cubicBezTo>
                  <a:cubicBezTo>
                    <a:pt x="172" y="163"/>
                    <a:pt x="240" y="95"/>
                    <a:pt x="324" y="95"/>
                  </a:cubicBezTo>
                  <a:cubicBezTo>
                    <a:pt x="324" y="0"/>
                    <a:pt x="324" y="0"/>
                    <a:pt x="324" y="0"/>
                  </a:cubicBezTo>
                  <a:cubicBezTo>
                    <a:pt x="224" y="0"/>
                    <a:pt x="138" y="60"/>
                    <a:pt x="99" y="146"/>
                  </a:cubicBezTo>
                  <a:cubicBezTo>
                    <a:pt x="5" y="146"/>
                    <a:pt x="5" y="146"/>
                    <a:pt x="5" y="146"/>
                  </a:cubicBezTo>
                  <a:cubicBezTo>
                    <a:pt x="2" y="146"/>
                    <a:pt x="0" y="148"/>
                    <a:pt x="0" y="150"/>
                  </a:cubicBezTo>
                  <a:cubicBezTo>
                    <a:pt x="0" y="244"/>
                    <a:pt x="0" y="244"/>
                    <a:pt x="0" y="244"/>
                  </a:cubicBezTo>
                  <a:cubicBezTo>
                    <a:pt x="0" y="246"/>
                    <a:pt x="2" y="248"/>
                    <a:pt x="5" y="248"/>
                  </a:cubicBezTo>
                  <a:close/>
                </a:path>
              </a:pathLst>
            </a:custGeom>
            <a:solidFill>
              <a:srgbClr val="EB7D68"/>
            </a:solidFill>
            <a:ln>
              <a:noFill/>
            </a:ln>
          </p:spPr>
          <p:txBody>
            <a:bodyPr vert="horz" wrap="square" lIns="91440" tIns="45720" rIns="91440" bIns="45720" numCol="1" anchor="t" anchorCtr="0" compatLnSpc="1"/>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4" name="Freeform 11"/>
            <p:cNvSpPr/>
            <p:nvPr/>
          </p:nvSpPr>
          <p:spPr bwMode="auto">
            <a:xfrm flipV="1">
              <a:off x="2279284" y="2484714"/>
              <a:ext cx="1271093" cy="982803"/>
            </a:xfrm>
            <a:custGeom>
              <a:avLst/>
              <a:gdLst>
                <a:gd name="T0" fmla="*/ 153 w 324"/>
                <a:gd name="T1" fmla="*/ 248 h 248"/>
                <a:gd name="T2" fmla="*/ 175 w 324"/>
                <a:gd name="T3" fmla="*/ 248 h 248"/>
                <a:gd name="T4" fmla="*/ 247 w 324"/>
                <a:gd name="T5" fmla="*/ 248 h 248"/>
                <a:gd name="T6" fmla="*/ 320 w 324"/>
                <a:gd name="T7" fmla="*/ 248 h 248"/>
                <a:gd name="T8" fmla="*/ 324 w 324"/>
                <a:gd name="T9" fmla="*/ 244 h 248"/>
                <a:gd name="T10" fmla="*/ 324 w 324"/>
                <a:gd name="T11" fmla="*/ 150 h 248"/>
                <a:gd name="T12" fmla="*/ 320 w 324"/>
                <a:gd name="T13" fmla="*/ 146 h 248"/>
                <a:gd name="T14" fmla="*/ 225 w 324"/>
                <a:gd name="T15" fmla="*/ 146 h 248"/>
                <a:gd name="T16" fmla="*/ 0 w 324"/>
                <a:gd name="T17" fmla="*/ 0 h 248"/>
                <a:gd name="T18" fmla="*/ 0 w 324"/>
                <a:gd name="T19" fmla="*/ 95 h 248"/>
                <a:gd name="T20" fmla="*/ 153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153" y="248"/>
                  </a:moveTo>
                  <a:cubicBezTo>
                    <a:pt x="175" y="248"/>
                    <a:pt x="175" y="248"/>
                    <a:pt x="175" y="248"/>
                  </a:cubicBezTo>
                  <a:cubicBezTo>
                    <a:pt x="247" y="248"/>
                    <a:pt x="247" y="248"/>
                    <a:pt x="247" y="248"/>
                  </a:cubicBezTo>
                  <a:cubicBezTo>
                    <a:pt x="320" y="248"/>
                    <a:pt x="320" y="248"/>
                    <a:pt x="320" y="248"/>
                  </a:cubicBezTo>
                  <a:cubicBezTo>
                    <a:pt x="322" y="248"/>
                    <a:pt x="324" y="246"/>
                    <a:pt x="324" y="244"/>
                  </a:cubicBezTo>
                  <a:cubicBezTo>
                    <a:pt x="324" y="150"/>
                    <a:pt x="324" y="150"/>
                    <a:pt x="324" y="150"/>
                  </a:cubicBezTo>
                  <a:cubicBezTo>
                    <a:pt x="324" y="148"/>
                    <a:pt x="322" y="146"/>
                    <a:pt x="320" y="146"/>
                  </a:cubicBezTo>
                  <a:cubicBezTo>
                    <a:pt x="225" y="146"/>
                    <a:pt x="225" y="146"/>
                    <a:pt x="225" y="146"/>
                  </a:cubicBezTo>
                  <a:cubicBezTo>
                    <a:pt x="187" y="60"/>
                    <a:pt x="100" y="0"/>
                    <a:pt x="0" y="0"/>
                  </a:cubicBezTo>
                  <a:cubicBezTo>
                    <a:pt x="0" y="95"/>
                    <a:pt x="0" y="95"/>
                    <a:pt x="0" y="95"/>
                  </a:cubicBezTo>
                  <a:cubicBezTo>
                    <a:pt x="84" y="95"/>
                    <a:pt x="153" y="163"/>
                    <a:pt x="153" y="248"/>
                  </a:cubicBezTo>
                  <a:close/>
                </a:path>
              </a:pathLst>
            </a:custGeom>
            <a:solidFill>
              <a:srgbClr val="C01010"/>
            </a:solidFill>
            <a:ln>
              <a:noFill/>
            </a:ln>
          </p:spPr>
          <p:txBody>
            <a:bodyPr vert="horz" wrap="square" lIns="91440" tIns="45720" rIns="91440" bIns="45720" numCol="1" anchor="t" anchorCtr="0" compatLnSpc="1"/>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5" name="Freeform 12"/>
            <p:cNvSpPr/>
            <p:nvPr/>
          </p:nvSpPr>
          <p:spPr bwMode="auto">
            <a:xfrm flipV="1">
              <a:off x="976743" y="2484714"/>
              <a:ext cx="1273712" cy="982803"/>
            </a:xfrm>
            <a:custGeom>
              <a:avLst/>
              <a:gdLst>
                <a:gd name="T0" fmla="*/ 4 w 324"/>
                <a:gd name="T1" fmla="*/ 248 h 248"/>
                <a:gd name="T2" fmla="*/ 76 w 324"/>
                <a:gd name="T3" fmla="*/ 248 h 248"/>
                <a:gd name="T4" fmla="*/ 148 w 324"/>
                <a:gd name="T5" fmla="*/ 248 h 248"/>
                <a:gd name="T6" fmla="*/ 171 w 324"/>
                <a:gd name="T7" fmla="*/ 248 h 248"/>
                <a:gd name="T8" fmla="*/ 324 w 324"/>
                <a:gd name="T9" fmla="*/ 95 h 248"/>
                <a:gd name="T10" fmla="*/ 324 w 324"/>
                <a:gd name="T11" fmla="*/ 0 h 248"/>
                <a:gd name="T12" fmla="*/ 98 w 324"/>
                <a:gd name="T13" fmla="*/ 146 h 248"/>
                <a:gd name="T14" fmla="*/ 4 w 324"/>
                <a:gd name="T15" fmla="*/ 146 h 248"/>
                <a:gd name="T16" fmla="*/ 0 w 324"/>
                <a:gd name="T17" fmla="*/ 150 h 248"/>
                <a:gd name="T18" fmla="*/ 0 w 324"/>
                <a:gd name="T19" fmla="*/ 244 h 248"/>
                <a:gd name="T20" fmla="*/ 4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4" y="248"/>
                  </a:moveTo>
                  <a:cubicBezTo>
                    <a:pt x="76" y="248"/>
                    <a:pt x="76" y="248"/>
                    <a:pt x="76" y="248"/>
                  </a:cubicBezTo>
                  <a:cubicBezTo>
                    <a:pt x="148" y="248"/>
                    <a:pt x="148" y="248"/>
                    <a:pt x="148" y="248"/>
                  </a:cubicBezTo>
                  <a:cubicBezTo>
                    <a:pt x="171" y="248"/>
                    <a:pt x="171" y="248"/>
                    <a:pt x="171" y="248"/>
                  </a:cubicBezTo>
                  <a:cubicBezTo>
                    <a:pt x="171" y="163"/>
                    <a:pt x="239" y="95"/>
                    <a:pt x="324" y="95"/>
                  </a:cubicBezTo>
                  <a:cubicBezTo>
                    <a:pt x="324" y="0"/>
                    <a:pt x="324" y="0"/>
                    <a:pt x="324" y="0"/>
                  </a:cubicBezTo>
                  <a:cubicBezTo>
                    <a:pt x="223" y="0"/>
                    <a:pt x="137" y="60"/>
                    <a:pt x="98" y="146"/>
                  </a:cubicBezTo>
                  <a:cubicBezTo>
                    <a:pt x="4" y="146"/>
                    <a:pt x="4" y="146"/>
                    <a:pt x="4" y="146"/>
                  </a:cubicBezTo>
                  <a:cubicBezTo>
                    <a:pt x="1" y="146"/>
                    <a:pt x="0" y="148"/>
                    <a:pt x="0" y="150"/>
                  </a:cubicBezTo>
                  <a:cubicBezTo>
                    <a:pt x="0" y="244"/>
                    <a:pt x="0" y="244"/>
                    <a:pt x="0" y="244"/>
                  </a:cubicBezTo>
                  <a:cubicBezTo>
                    <a:pt x="0" y="246"/>
                    <a:pt x="1" y="248"/>
                    <a:pt x="4" y="248"/>
                  </a:cubicBezTo>
                  <a:close/>
                </a:path>
              </a:pathLst>
            </a:custGeom>
            <a:solidFill>
              <a:srgbClr val="C01010"/>
            </a:solidFill>
            <a:ln>
              <a:noFill/>
            </a:ln>
          </p:spPr>
          <p:txBody>
            <a:bodyPr vert="horz" wrap="square" lIns="91440" tIns="45720" rIns="91440" bIns="45720" numCol="1" anchor="t" anchorCtr="0" compatLnSpc="1"/>
            <a:lstStyle/>
            <a:p>
              <a:endParaRPr lang="id-ID"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4" name="Shape 2309"/>
            <p:cNvSpPr/>
            <p:nvPr/>
          </p:nvSpPr>
          <p:spPr>
            <a:xfrm>
              <a:off x="1869307" y="2108719"/>
              <a:ext cx="794055" cy="794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5" name="Shape 2310"/>
            <p:cNvSpPr/>
            <p:nvPr/>
          </p:nvSpPr>
          <p:spPr>
            <a:xfrm>
              <a:off x="2100415" y="2383130"/>
              <a:ext cx="312033" cy="277571"/>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C01010"/>
            </a:solidFill>
            <a:ln w="12700" cap="flat">
              <a:noFill/>
              <a:miter lim="400000"/>
            </a:ln>
            <a:effectLst/>
          </p:spPr>
          <p:txBody>
            <a:bodyPr wrap="square" lIns="38100" tIns="38100" rIns="38100" bIns="381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6" name="Shape 2309"/>
            <p:cNvSpPr/>
            <p:nvPr/>
          </p:nvSpPr>
          <p:spPr>
            <a:xfrm>
              <a:off x="4432749" y="2108719"/>
              <a:ext cx="794055" cy="794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50800" tIns="50800" rIns="50800" bIns="50800" numCol="1" anchor="ctr">
              <a:noAutofit/>
            </a:bodyPr>
            <a:lstStyle/>
            <a:p>
              <a:pPr lvl="0"/>
              <a:endParaRPr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7" name="Shape 2313"/>
            <p:cNvSpPr/>
            <p:nvPr/>
          </p:nvSpPr>
          <p:spPr>
            <a:xfrm>
              <a:off x="4664734" y="2369163"/>
              <a:ext cx="362552" cy="241534"/>
            </a:xfrm>
            <a:custGeom>
              <a:avLst/>
              <a:gdLst/>
              <a:ahLst/>
              <a:cxnLst>
                <a:cxn ang="0">
                  <a:pos x="wd2" y="hd2"/>
                </a:cxn>
                <a:cxn ang="5400000">
                  <a:pos x="wd2" y="hd2"/>
                </a:cxn>
                <a:cxn ang="10800000">
                  <a:pos x="wd2" y="hd2"/>
                </a:cxn>
                <a:cxn ang="16200000">
                  <a:pos x="wd2" y="hd2"/>
                </a:cxn>
              </a:cxnLst>
              <a:rect l="0" t="0" r="r" b="b"/>
              <a:pathLst>
                <a:path w="21547" h="21600" extrusionOk="0">
                  <a:moveTo>
                    <a:pt x="18847" y="15749"/>
                  </a:moveTo>
                  <a:lnTo>
                    <a:pt x="2701" y="15749"/>
                  </a:lnTo>
                  <a:lnTo>
                    <a:pt x="2701" y="1346"/>
                  </a:lnTo>
                  <a:lnTo>
                    <a:pt x="18847" y="1346"/>
                  </a:lnTo>
                  <a:cubicBezTo>
                    <a:pt x="18847" y="1346"/>
                    <a:pt x="18847" y="15749"/>
                    <a:pt x="18847" y="15749"/>
                  </a:cubicBezTo>
                  <a:close/>
                  <a:moveTo>
                    <a:pt x="0" y="20510"/>
                  </a:moveTo>
                  <a:cubicBezTo>
                    <a:pt x="0" y="20510"/>
                    <a:pt x="-26" y="21600"/>
                    <a:pt x="1603" y="21600"/>
                  </a:cubicBezTo>
                  <a:cubicBezTo>
                    <a:pt x="2568" y="21600"/>
                    <a:pt x="6216" y="21600"/>
                    <a:pt x="9032" y="21600"/>
                  </a:cubicBezTo>
                  <a:cubicBezTo>
                    <a:pt x="9032" y="21600"/>
                    <a:pt x="10576" y="21600"/>
                    <a:pt x="12515" y="21600"/>
                  </a:cubicBezTo>
                  <a:cubicBezTo>
                    <a:pt x="15331" y="21600"/>
                    <a:pt x="18979" y="21600"/>
                    <a:pt x="19943" y="21600"/>
                  </a:cubicBezTo>
                  <a:cubicBezTo>
                    <a:pt x="21574" y="21600"/>
                    <a:pt x="21547" y="20510"/>
                    <a:pt x="21547" y="20510"/>
                  </a:cubicBezTo>
                  <a:lnTo>
                    <a:pt x="19418" y="16436"/>
                  </a:lnTo>
                  <a:cubicBezTo>
                    <a:pt x="19512" y="16224"/>
                    <a:pt x="19569" y="15977"/>
                    <a:pt x="19569" y="15711"/>
                  </a:cubicBezTo>
                  <a:lnTo>
                    <a:pt x="19569" y="1384"/>
                  </a:lnTo>
                  <a:cubicBezTo>
                    <a:pt x="19569" y="621"/>
                    <a:pt x="19123" y="0"/>
                    <a:pt x="18571" y="0"/>
                  </a:cubicBezTo>
                  <a:lnTo>
                    <a:pt x="2977" y="0"/>
                  </a:lnTo>
                  <a:cubicBezTo>
                    <a:pt x="2425" y="0"/>
                    <a:pt x="1979" y="621"/>
                    <a:pt x="1979" y="1384"/>
                  </a:cubicBezTo>
                  <a:lnTo>
                    <a:pt x="1979" y="15711"/>
                  </a:lnTo>
                  <a:cubicBezTo>
                    <a:pt x="1979" y="15978"/>
                    <a:pt x="2035" y="16224"/>
                    <a:pt x="2129" y="16436"/>
                  </a:cubicBezTo>
                  <a:cubicBezTo>
                    <a:pt x="2129" y="16436"/>
                    <a:pt x="0" y="20510"/>
                    <a:pt x="0" y="20510"/>
                  </a:cubicBezTo>
                  <a:close/>
                </a:path>
              </a:pathLst>
            </a:custGeom>
            <a:solidFill>
              <a:srgbClr val="C01010"/>
            </a:solidFill>
            <a:ln w="12700" cap="flat">
              <a:noFill/>
              <a:miter lim="400000"/>
            </a:ln>
            <a:effectLst/>
          </p:spPr>
          <p:txBody>
            <a:bodyPr wrap="square" lIns="38100" tIns="38100" rIns="38100" bIns="381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2" name="Shape 2309"/>
            <p:cNvSpPr/>
            <p:nvPr/>
          </p:nvSpPr>
          <p:spPr>
            <a:xfrm>
              <a:off x="6976828" y="2108719"/>
              <a:ext cx="794055" cy="794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50800" tIns="50800" rIns="50800" bIns="50800" numCol="1" anchor="ctr">
              <a:noAutofit/>
            </a:bodyPr>
            <a:lstStyle/>
            <a:p>
              <a:pPr lvl="0"/>
              <a:endParaRPr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54" name="Group 2320"/>
            <p:cNvGrpSpPr/>
            <p:nvPr/>
          </p:nvGrpSpPr>
          <p:grpSpPr>
            <a:xfrm>
              <a:off x="7238052" y="2358518"/>
              <a:ext cx="261651" cy="223638"/>
              <a:chOff x="0" y="0"/>
              <a:chExt cx="961862" cy="822124"/>
            </a:xfrm>
            <a:grpFill/>
          </p:grpSpPr>
          <p:sp>
            <p:nvSpPr>
              <p:cNvPr id="61" name="Shape 2316"/>
              <p:cNvSpPr/>
              <p:nvPr/>
            </p:nvSpPr>
            <p:spPr>
              <a:xfrm>
                <a:off x="0" y="411062"/>
                <a:ext cx="167725" cy="411063"/>
              </a:xfrm>
              <a:prstGeom prst="rect">
                <a:avLst/>
              </a:prstGeom>
              <a:solidFill>
                <a:srgbClr val="C01010"/>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2" name="Shape 2317"/>
              <p:cNvSpPr/>
              <p:nvPr/>
            </p:nvSpPr>
            <p:spPr>
              <a:xfrm>
                <a:off x="264712" y="235390"/>
                <a:ext cx="167726" cy="586735"/>
              </a:xfrm>
              <a:prstGeom prst="rect">
                <a:avLst/>
              </a:prstGeom>
              <a:solidFill>
                <a:srgbClr val="C01010"/>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3" name="Shape 2318"/>
              <p:cNvSpPr/>
              <p:nvPr/>
            </p:nvSpPr>
            <p:spPr>
              <a:xfrm>
                <a:off x="529424" y="90476"/>
                <a:ext cx="167726" cy="731649"/>
              </a:xfrm>
              <a:prstGeom prst="rect">
                <a:avLst/>
              </a:prstGeom>
              <a:solidFill>
                <a:srgbClr val="C01010"/>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4" name="Shape 2319"/>
              <p:cNvSpPr/>
              <p:nvPr/>
            </p:nvSpPr>
            <p:spPr>
              <a:xfrm>
                <a:off x="794137" y="0"/>
                <a:ext cx="167726" cy="822125"/>
              </a:xfrm>
              <a:prstGeom prst="rect">
                <a:avLst/>
              </a:prstGeom>
              <a:solidFill>
                <a:srgbClr val="C01010"/>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56" name="Shape 2309"/>
            <p:cNvSpPr/>
            <p:nvPr/>
          </p:nvSpPr>
          <p:spPr>
            <a:xfrm>
              <a:off x="9541726" y="2108719"/>
              <a:ext cx="794055" cy="794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50800" tIns="50800" rIns="50800" bIns="50800" numCol="1" anchor="ctr">
              <a:noAutofit/>
            </a:bodyPr>
            <a:lstStyle/>
            <a:p>
              <a:pPr lvl="0"/>
              <a:endParaRPr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8" name="Shape 2323"/>
            <p:cNvSpPr/>
            <p:nvPr/>
          </p:nvSpPr>
          <p:spPr>
            <a:xfrm rot="20460000" flipH="1">
              <a:off x="9784718" y="2380558"/>
              <a:ext cx="264214" cy="264214"/>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C01010"/>
            </a:solidFill>
            <a:ln w="12700" cap="flat">
              <a:noFill/>
              <a:miter lim="400000"/>
            </a:ln>
            <a:effectLst/>
          </p:spPr>
          <p:txBody>
            <a:bodyPr wrap="square" lIns="38100" tIns="38100" rIns="38100" bIns="381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73" name="矩形: 圆角 72"/>
          <p:cNvSpPr/>
          <p:nvPr/>
        </p:nvSpPr>
        <p:spPr>
          <a:xfrm>
            <a:off x="1153371" y="4263950"/>
            <a:ext cx="218400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文泉驿等宽正黑" panose="02000603000000000000" pitchFamily="2" charset="-122"/>
              <a:ea typeface="文泉驿等宽正黑" panose="02000603000000000000" pitchFamily="2" charset="-122"/>
            </a:endParaRPr>
          </a:p>
        </p:txBody>
      </p:sp>
      <p:sp>
        <p:nvSpPr>
          <p:cNvPr id="74" name="矩形 106"/>
          <p:cNvSpPr>
            <a:spLocks noChangeArrowheads="1"/>
          </p:cNvSpPr>
          <p:nvPr/>
        </p:nvSpPr>
        <p:spPr bwMode="auto">
          <a:xfrm>
            <a:off x="1469088" y="4153548"/>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75" name="矩形 47"/>
          <p:cNvSpPr>
            <a:spLocks noChangeArrowheads="1"/>
          </p:cNvSpPr>
          <p:nvPr/>
        </p:nvSpPr>
        <p:spPr bwMode="auto">
          <a:xfrm>
            <a:off x="1259538" y="4703775"/>
            <a:ext cx="1971675" cy="75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p>
            <a:pPr algn="ctr">
              <a:lnSpc>
                <a:spcPct val="12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6" name="矩形: 圆角 75"/>
          <p:cNvSpPr/>
          <p:nvPr/>
        </p:nvSpPr>
        <p:spPr>
          <a:xfrm>
            <a:off x="3703416" y="4263950"/>
            <a:ext cx="218400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文泉驿等宽正黑" panose="02000603000000000000" pitchFamily="2" charset="-122"/>
              <a:ea typeface="文泉驿等宽正黑" panose="02000603000000000000" pitchFamily="2" charset="-122"/>
            </a:endParaRPr>
          </a:p>
        </p:txBody>
      </p:sp>
      <p:sp>
        <p:nvSpPr>
          <p:cNvPr id="77" name="矩形 106"/>
          <p:cNvSpPr>
            <a:spLocks noChangeArrowheads="1"/>
          </p:cNvSpPr>
          <p:nvPr/>
        </p:nvSpPr>
        <p:spPr bwMode="auto">
          <a:xfrm>
            <a:off x="4019133" y="4153548"/>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78" name="矩形 47"/>
          <p:cNvSpPr>
            <a:spLocks noChangeArrowheads="1"/>
          </p:cNvSpPr>
          <p:nvPr/>
        </p:nvSpPr>
        <p:spPr bwMode="auto">
          <a:xfrm>
            <a:off x="3809583" y="4703775"/>
            <a:ext cx="1971675" cy="75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p>
            <a:pPr algn="ctr">
              <a:lnSpc>
                <a:spcPct val="12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9" name="矩形: 圆角 78"/>
          <p:cNvSpPr/>
          <p:nvPr/>
        </p:nvSpPr>
        <p:spPr>
          <a:xfrm>
            <a:off x="6330611" y="4211982"/>
            <a:ext cx="218400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文泉驿等宽正黑" panose="02000603000000000000" pitchFamily="2" charset="-122"/>
              <a:ea typeface="文泉驿等宽正黑" panose="02000603000000000000" pitchFamily="2" charset="-122"/>
            </a:endParaRPr>
          </a:p>
        </p:txBody>
      </p:sp>
      <p:sp>
        <p:nvSpPr>
          <p:cNvPr id="80" name="矩形 106"/>
          <p:cNvSpPr>
            <a:spLocks noChangeArrowheads="1"/>
          </p:cNvSpPr>
          <p:nvPr/>
        </p:nvSpPr>
        <p:spPr bwMode="auto">
          <a:xfrm>
            <a:off x="6646328" y="4153548"/>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81" name="矩形 47"/>
          <p:cNvSpPr>
            <a:spLocks noChangeArrowheads="1"/>
          </p:cNvSpPr>
          <p:nvPr/>
        </p:nvSpPr>
        <p:spPr bwMode="auto">
          <a:xfrm>
            <a:off x="6436778" y="4703775"/>
            <a:ext cx="1971675" cy="75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p>
            <a:pPr algn="ctr">
              <a:lnSpc>
                <a:spcPct val="12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82" name="矩形: 圆角 81"/>
          <p:cNvSpPr/>
          <p:nvPr/>
        </p:nvSpPr>
        <p:spPr>
          <a:xfrm>
            <a:off x="8880656" y="4160902"/>
            <a:ext cx="218400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文泉驿等宽正黑" panose="02000603000000000000" pitchFamily="2" charset="-122"/>
              <a:ea typeface="文泉驿等宽正黑" panose="02000603000000000000" pitchFamily="2" charset="-122"/>
            </a:endParaRPr>
          </a:p>
        </p:txBody>
      </p:sp>
      <p:sp>
        <p:nvSpPr>
          <p:cNvPr id="83" name="矩形 106"/>
          <p:cNvSpPr>
            <a:spLocks noChangeArrowheads="1"/>
          </p:cNvSpPr>
          <p:nvPr/>
        </p:nvSpPr>
        <p:spPr bwMode="auto">
          <a:xfrm>
            <a:off x="9196373" y="4153548"/>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84" name="矩形 47"/>
          <p:cNvSpPr>
            <a:spLocks noChangeArrowheads="1"/>
          </p:cNvSpPr>
          <p:nvPr/>
        </p:nvSpPr>
        <p:spPr bwMode="auto">
          <a:xfrm>
            <a:off x="8986823" y="4703775"/>
            <a:ext cx="1971675" cy="75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p>
            <a:pPr algn="ctr">
              <a:lnSpc>
                <a:spcPct val="12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矩形 16"/>
          <p:cNvSpPr/>
          <p:nvPr/>
        </p:nvSpPr>
        <p:spPr>
          <a:xfrm>
            <a:off x="-40005" y="0"/>
            <a:ext cx="12271375" cy="1269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9371965" y="0"/>
            <a:ext cx="2859405" cy="126936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20" name="文本框 58"/>
          <p:cNvSpPr txBox="1"/>
          <p:nvPr/>
        </p:nvSpPr>
        <p:spPr>
          <a:xfrm>
            <a:off x="690154" y="373574"/>
            <a:ext cx="3173890" cy="521970"/>
          </a:xfrm>
          <a:prstGeom prst="rect">
            <a:avLst/>
          </a:prstGeom>
          <a:noFill/>
        </p:spPr>
        <p:txBody>
          <a:bodyPr wrap="square">
            <a:spAutoFit/>
          </a:bodyPr>
          <a:p>
            <a:pPr>
              <a:defRPr/>
            </a:pPr>
            <a:r>
              <a:rPr lang="zh-CN" altLang="en-US" sz="2800" dirty="0">
                <a:solidFill>
                  <a:schemeClr val="bg2">
                    <a:lumMod val="25000"/>
                  </a:schemeClr>
                </a:solidFill>
                <a:latin typeface="Microsoft YaHei Bold" panose="020B0503020204020204" charset="-122"/>
                <a:ea typeface="Microsoft YaHei Bold" panose="020B0503020204020204" charset="-122"/>
              </a:rPr>
              <a:t>请输入你的标题</a:t>
            </a:r>
            <a:endParaRPr lang="zh-CN" altLang="en-US" sz="2800" dirty="0">
              <a:solidFill>
                <a:schemeClr val="bg2">
                  <a:lumMod val="25000"/>
                </a:schemeClr>
              </a:solidFill>
              <a:latin typeface="Microsoft YaHei Bold" panose="020B0503020204020204" charset="-122"/>
              <a:ea typeface="Microsoft YaHei Bold"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500"/>
                                        <p:tgtEl>
                                          <p:spTgt spid="27"/>
                                        </p:tgtEl>
                                      </p:cBhvr>
                                    </p:animEffect>
                                  </p:childTnLst>
                                </p:cTn>
                              </p:par>
                              <p:par>
                                <p:cTn id="8" presetID="14" presetClass="entr" presetSubtype="10" fill="hold" grpId="0" nodeType="withEffect">
                                  <p:stCondLst>
                                    <p:cond delay="300"/>
                                  </p:stCondLst>
                                  <p:childTnLst>
                                    <p:set>
                                      <p:cBhvr>
                                        <p:cTn id="9" dur="1" fill="hold">
                                          <p:stCondLst>
                                            <p:cond delay="0"/>
                                          </p:stCondLst>
                                        </p:cTn>
                                        <p:tgtEl>
                                          <p:spTgt spid="74"/>
                                        </p:tgtEl>
                                        <p:attrNameLst>
                                          <p:attrName>style.visibility</p:attrName>
                                        </p:attrNameLst>
                                      </p:cBhvr>
                                      <p:to>
                                        <p:strVal val="visible"/>
                                      </p:to>
                                    </p:set>
                                    <p:animEffect>
                                      <p:cBhvr>
                                        <p:cTn id="10" dur="400"/>
                                        <p:tgtEl>
                                          <p:spTgt spid="74"/>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75"/>
                                        </p:tgtEl>
                                        <p:attrNameLst>
                                          <p:attrName>style.visibility</p:attrName>
                                        </p:attrNameLst>
                                      </p:cBhvr>
                                      <p:to>
                                        <p:strVal val="visible"/>
                                      </p:to>
                                    </p:set>
                                    <p:animEffect>
                                      <p:cBhvr>
                                        <p:cTn id="13" dur="400"/>
                                        <p:tgtEl>
                                          <p:spTgt spid="75"/>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77"/>
                                        </p:tgtEl>
                                        <p:attrNameLst>
                                          <p:attrName>style.visibility</p:attrName>
                                        </p:attrNameLst>
                                      </p:cBhvr>
                                      <p:to>
                                        <p:strVal val="visible"/>
                                      </p:to>
                                    </p:set>
                                    <p:animEffect>
                                      <p:cBhvr>
                                        <p:cTn id="16" dur="400"/>
                                        <p:tgtEl>
                                          <p:spTgt spid="77"/>
                                        </p:tgtEl>
                                      </p:cBhvr>
                                    </p:animEffect>
                                  </p:childTnLst>
                                </p:cTn>
                              </p:par>
                              <p:par>
                                <p:cTn id="17" presetID="14" presetClass="entr" presetSubtype="10" fill="hold" grpId="0" nodeType="withEffect">
                                  <p:stCondLst>
                                    <p:cond delay="500"/>
                                  </p:stCondLst>
                                  <p:childTnLst>
                                    <p:set>
                                      <p:cBhvr>
                                        <p:cTn id="18" dur="1" fill="hold">
                                          <p:stCondLst>
                                            <p:cond delay="0"/>
                                          </p:stCondLst>
                                        </p:cTn>
                                        <p:tgtEl>
                                          <p:spTgt spid="78"/>
                                        </p:tgtEl>
                                        <p:attrNameLst>
                                          <p:attrName>style.visibility</p:attrName>
                                        </p:attrNameLst>
                                      </p:cBhvr>
                                      <p:to>
                                        <p:strVal val="visible"/>
                                      </p:to>
                                    </p:set>
                                    <p:animEffect>
                                      <p:cBhvr>
                                        <p:cTn id="19" dur="400"/>
                                        <p:tgtEl>
                                          <p:spTgt spid="78"/>
                                        </p:tgtEl>
                                      </p:cBhvr>
                                    </p:animEffect>
                                  </p:childTnLst>
                                </p:cTn>
                              </p:par>
                              <p:par>
                                <p:cTn id="20" presetID="14" presetClass="entr" presetSubtype="10" fill="hold" grpId="0" nodeType="withEffect">
                                  <p:stCondLst>
                                    <p:cond delay="300"/>
                                  </p:stCondLst>
                                  <p:childTnLst>
                                    <p:set>
                                      <p:cBhvr>
                                        <p:cTn id="21" dur="1" fill="hold">
                                          <p:stCondLst>
                                            <p:cond delay="0"/>
                                          </p:stCondLst>
                                        </p:cTn>
                                        <p:tgtEl>
                                          <p:spTgt spid="80"/>
                                        </p:tgtEl>
                                        <p:attrNameLst>
                                          <p:attrName>style.visibility</p:attrName>
                                        </p:attrNameLst>
                                      </p:cBhvr>
                                      <p:to>
                                        <p:strVal val="visible"/>
                                      </p:to>
                                    </p:set>
                                    <p:animEffect>
                                      <p:cBhvr>
                                        <p:cTn id="22" dur="400"/>
                                        <p:tgtEl>
                                          <p:spTgt spid="80"/>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81"/>
                                        </p:tgtEl>
                                        <p:attrNameLst>
                                          <p:attrName>style.visibility</p:attrName>
                                        </p:attrNameLst>
                                      </p:cBhvr>
                                      <p:to>
                                        <p:strVal val="visible"/>
                                      </p:to>
                                    </p:set>
                                    <p:animEffect>
                                      <p:cBhvr>
                                        <p:cTn id="25" dur="400"/>
                                        <p:tgtEl>
                                          <p:spTgt spid="81"/>
                                        </p:tgtEl>
                                      </p:cBhvr>
                                    </p:animEffect>
                                  </p:childTnLst>
                                </p:cTn>
                              </p:par>
                              <p:par>
                                <p:cTn id="26" presetID="14" presetClass="entr" presetSubtype="10" fill="hold" grpId="0" nodeType="withEffect">
                                  <p:stCondLst>
                                    <p:cond delay="300"/>
                                  </p:stCondLst>
                                  <p:childTnLst>
                                    <p:set>
                                      <p:cBhvr>
                                        <p:cTn id="27" dur="1" fill="hold">
                                          <p:stCondLst>
                                            <p:cond delay="0"/>
                                          </p:stCondLst>
                                        </p:cTn>
                                        <p:tgtEl>
                                          <p:spTgt spid="83"/>
                                        </p:tgtEl>
                                        <p:attrNameLst>
                                          <p:attrName>style.visibility</p:attrName>
                                        </p:attrNameLst>
                                      </p:cBhvr>
                                      <p:to>
                                        <p:strVal val="visible"/>
                                      </p:to>
                                    </p:set>
                                    <p:animEffect>
                                      <p:cBhvr>
                                        <p:cTn id="28" dur="400"/>
                                        <p:tgtEl>
                                          <p:spTgt spid="83"/>
                                        </p:tgtEl>
                                      </p:cBhvr>
                                    </p:animEffect>
                                  </p:childTnLst>
                                </p:cTn>
                              </p:par>
                              <p:par>
                                <p:cTn id="29" presetID="14" presetClass="entr" presetSubtype="10" fill="hold" grpId="0" nodeType="withEffect">
                                  <p:stCondLst>
                                    <p:cond delay="500"/>
                                  </p:stCondLst>
                                  <p:childTnLst>
                                    <p:set>
                                      <p:cBhvr>
                                        <p:cTn id="30" dur="1" fill="hold">
                                          <p:stCondLst>
                                            <p:cond delay="0"/>
                                          </p:stCondLst>
                                        </p:cTn>
                                        <p:tgtEl>
                                          <p:spTgt spid="84"/>
                                        </p:tgtEl>
                                        <p:attrNameLst>
                                          <p:attrName>style.visibility</p:attrName>
                                        </p:attrNameLst>
                                      </p:cBhvr>
                                      <p:to>
                                        <p:strVal val="visible"/>
                                      </p:to>
                                    </p:set>
                                    <p:animEffect>
                                      <p:cBhvr>
                                        <p:cTn id="31" dur="4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utoUpdateAnimBg="0"/>
      <p:bldP spid="75" grpId="0" bldLvl="0" autoUpdateAnimBg="0"/>
      <p:bldP spid="77" grpId="0" bldLvl="0" autoUpdateAnimBg="0"/>
      <p:bldP spid="78" grpId="0" bldLvl="0" autoUpdateAnimBg="0"/>
      <p:bldP spid="80" grpId="0" bldLvl="0" autoUpdateAnimBg="0"/>
      <p:bldP spid="81" grpId="0" bldLvl="0" autoUpdateAnimBg="0"/>
      <p:bldP spid="83" grpId="0" bldLvl="0" autoUpdateAnimBg="0"/>
      <p:bldP spid="84"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1"/>
          <p:cNvGrpSpPr/>
          <p:nvPr/>
        </p:nvGrpSpPr>
        <p:grpSpPr>
          <a:xfrm>
            <a:off x="3475354" y="2202269"/>
            <a:ext cx="5241291" cy="3416353"/>
            <a:chOff x="4409440" y="2325114"/>
            <a:chExt cx="3914459" cy="2773361"/>
          </a:xfrm>
          <a:solidFill>
            <a:srgbClr val="A30D0D"/>
          </a:solidFill>
        </p:grpSpPr>
        <p:sp>
          <p:nvSpPr>
            <p:cNvPr id="37" name="Freeform 5"/>
            <p:cNvSpPr/>
            <p:nvPr/>
          </p:nvSpPr>
          <p:spPr bwMode="auto">
            <a:xfrm rot="5400000">
              <a:off x="6374111" y="3302488"/>
              <a:ext cx="555665" cy="2490568"/>
            </a:xfrm>
            <a:custGeom>
              <a:avLst/>
              <a:gdLst>
                <a:gd name="T0" fmla="*/ 0 w 224"/>
                <a:gd name="T1" fmla="*/ 0 h 1004"/>
                <a:gd name="T2" fmla="*/ 0 w 224"/>
                <a:gd name="T3" fmla="*/ 1004 h 1004"/>
                <a:gd name="T4" fmla="*/ 224 w 224"/>
                <a:gd name="T5" fmla="*/ 826 h 1004"/>
                <a:gd name="T6" fmla="*/ 224 w 224"/>
                <a:gd name="T7" fmla="*/ 0 h 1004"/>
                <a:gd name="T8" fmla="*/ 0 w 224"/>
                <a:gd name="T9" fmla="*/ 0 h 1004"/>
              </a:gdLst>
              <a:ahLst/>
              <a:cxnLst>
                <a:cxn ang="0">
                  <a:pos x="T0" y="T1"/>
                </a:cxn>
                <a:cxn ang="0">
                  <a:pos x="T2" y="T3"/>
                </a:cxn>
                <a:cxn ang="0">
                  <a:pos x="T4" y="T5"/>
                </a:cxn>
                <a:cxn ang="0">
                  <a:pos x="T6" y="T7"/>
                </a:cxn>
                <a:cxn ang="0">
                  <a:pos x="T8" y="T9"/>
                </a:cxn>
              </a:cxnLst>
              <a:rect l="0" t="0" r="r" b="b"/>
              <a:pathLst>
                <a:path w="224" h="1004">
                  <a:moveTo>
                    <a:pt x="0" y="0"/>
                  </a:moveTo>
                  <a:lnTo>
                    <a:pt x="0" y="1004"/>
                  </a:lnTo>
                  <a:lnTo>
                    <a:pt x="224" y="826"/>
                  </a:lnTo>
                  <a:lnTo>
                    <a:pt x="224" y="0"/>
                  </a:lnTo>
                  <a:lnTo>
                    <a:pt x="0" y="0"/>
                  </a:lnTo>
                  <a:close/>
                </a:path>
              </a:pathLst>
            </a:custGeom>
            <a:solidFill>
              <a:srgbClr val="A30D0D"/>
            </a:solidFill>
            <a:ln>
              <a:noFill/>
            </a:ln>
          </p:spPr>
          <p:txBody>
            <a:bodyPr vert="horz" wrap="square" lIns="91440" tIns="45720" rIns="91440" bIns="45720" numCol="1" anchor="t" anchorCtr="0" compatLnSpc="1"/>
            <a:lstStyle/>
            <a:p>
              <a:endParaRPr lang="en-AU">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8" name="Freeform 6"/>
            <p:cNvSpPr/>
            <p:nvPr/>
          </p:nvSpPr>
          <p:spPr bwMode="auto">
            <a:xfrm rot="5400000">
              <a:off x="7535053" y="4309630"/>
              <a:ext cx="1101407" cy="476284"/>
            </a:xfrm>
            <a:custGeom>
              <a:avLst/>
              <a:gdLst>
                <a:gd name="T0" fmla="*/ 222 w 444"/>
                <a:gd name="T1" fmla="*/ 0 h 192"/>
                <a:gd name="T2" fmla="*/ 444 w 444"/>
                <a:gd name="T3" fmla="*/ 192 h 192"/>
                <a:gd name="T4" fmla="*/ 222 w 444"/>
                <a:gd name="T5" fmla="*/ 192 h 192"/>
                <a:gd name="T6" fmla="*/ 0 w 444"/>
                <a:gd name="T7" fmla="*/ 192 h 192"/>
                <a:gd name="T8" fmla="*/ 222 w 444"/>
                <a:gd name="T9" fmla="*/ 0 h 192"/>
              </a:gdLst>
              <a:ahLst/>
              <a:cxnLst>
                <a:cxn ang="0">
                  <a:pos x="T0" y="T1"/>
                </a:cxn>
                <a:cxn ang="0">
                  <a:pos x="T2" y="T3"/>
                </a:cxn>
                <a:cxn ang="0">
                  <a:pos x="T4" y="T5"/>
                </a:cxn>
                <a:cxn ang="0">
                  <a:pos x="T6" y="T7"/>
                </a:cxn>
                <a:cxn ang="0">
                  <a:pos x="T8" y="T9"/>
                </a:cxn>
              </a:cxnLst>
              <a:rect l="0" t="0" r="r" b="b"/>
              <a:pathLst>
                <a:path w="444" h="192">
                  <a:moveTo>
                    <a:pt x="222" y="0"/>
                  </a:moveTo>
                  <a:lnTo>
                    <a:pt x="444" y="192"/>
                  </a:lnTo>
                  <a:lnTo>
                    <a:pt x="222" y="192"/>
                  </a:lnTo>
                  <a:lnTo>
                    <a:pt x="0" y="192"/>
                  </a:lnTo>
                  <a:lnTo>
                    <a:pt x="222" y="0"/>
                  </a:lnTo>
                  <a:close/>
                </a:path>
              </a:pathLst>
            </a:custGeom>
            <a:solidFill>
              <a:srgbClr val="A30D0D"/>
            </a:solidFill>
            <a:ln>
              <a:noFill/>
            </a:ln>
          </p:spPr>
          <p:txBody>
            <a:bodyPr vert="horz" wrap="square" lIns="91440" tIns="45720" rIns="91440" bIns="45720" numCol="1" anchor="t" anchorCtr="0" compatLnSpc="1"/>
            <a:lstStyle/>
            <a:p>
              <a:endParaRPr lang="en-AU">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9" name="Freeform 7"/>
            <p:cNvSpPr/>
            <p:nvPr/>
          </p:nvSpPr>
          <p:spPr bwMode="auto">
            <a:xfrm rot="5400000">
              <a:off x="5766353" y="3066828"/>
              <a:ext cx="560626" cy="1845600"/>
            </a:xfrm>
            <a:custGeom>
              <a:avLst/>
              <a:gdLst>
                <a:gd name="T0" fmla="*/ 0 w 226"/>
                <a:gd name="T1" fmla="*/ 744 h 744"/>
                <a:gd name="T2" fmla="*/ 0 w 226"/>
                <a:gd name="T3" fmla="*/ 0 h 744"/>
                <a:gd name="T4" fmla="*/ 226 w 226"/>
                <a:gd name="T5" fmla="*/ 178 h 744"/>
                <a:gd name="T6" fmla="*/ 226 w 226"/>
                <a:gd name="T7" fmla="*/ 744 h 744"/>
                <a:gd name="T8" fmla="*/ 0 w 226"/>
                <a:gd name="T9" fmla="*/ 744 h 744"/>
              </a:gdLst>
              <a:ahLst/>
              <a:cxnLst>
                <a:cxn ang="0">
                  <a:pos x="T0" y="T1"/>
                </a:cxn>
                <a:cxn ang="0">
                  <a:pos x="T2" y="T3"/>
                </a:cxn>
                <a:cxn ang="0">
                  <a:pos x="T4" y="T5"/>
                </a:cxn>
                <a:cxn ang="0">
                  <a:pos x="T6" y="T7"/>
                </a:cxn>
                <a:cxn ang="0">
                  <a:pos x="T8" y="T9"/>
                </a:cxn>
              </a:cxnLst>
              <a:rect l="0" t="0" r="r" b="b"/>
              <a:pathLst>
                <a:path w="226" h="744">
                  <a:moveTo>
                    <a:pt x="0" y="744"/>
                  </a:moveTo>
                  <a:lnTo>
                    <a:pt x="0" y="0"/>
                  </a:lnTo>
                  <a:lnTo>
                    <a:pt x="226" y="178"/>
                  </a:lnTo>
                  <a:lnTo>
                    <a:pt x="226" y="744"/>
                  </a:lnTo>
                  <a:lnTo>
                    <a:pt x="0" y="744"/>
                  </a:lnTo>
                  <a:close/>
                </a:path>
              </a:pathLst>
            </a:custGeom>
            <a:solidFill>
              <a:srgbClr val="EB7D68"/>
            </a:solidFill>
            <a:ln>
              <a:noFill/>
            </a:ln>
          </p:spPr>
          <p:txBody>
            <a:bodyPr vert="horz" wrap="square" lIns="91440" tIns="45720" rIns="91440" bIns="45720" numCol="1" anchor="t" anchorCtr="0" compatLnSpc="1"/>
            <a:lstStyle/>
            <a:p>
              <a:endParaRPr lang="en-AU">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0" name="Freeform 8"/>
            <p:cNvSpPr/>
            <p:nvPr/>
          </p:nvSpPr>
          <p:spPr bwMode="auto">
            <a:xfrm rot="5400000">
              <a:off x="4384633" y="3749004"/>
              <a:ext cx="1101407" cy="476284"/>
            </a:xfrm>
            <a:custGeom>
              <a:avLst/>
              <a:gdLst>
                <a:gd name="T0" fmla="*/ 222 w 444"/>
                <a:gd name="T1" fmla="*/ 192 h 192"/>
                <a:gd name="T2" fmla="*/ 444 w 444"/>
                <a:gd name="T3" fmla="*/ 0 h 192"/>
                <a:gd name="T4" fmla="*/ 222 w 444"/>
                <a:gd name="T5" fmla="*/ 0 h 192"/>
                <a:gd name="T6" fmla="*/ 0 w 444"/>
                <a:gd name="T7" fmla="*/ 0 h 192"/>
                <a:gd name="T8" fmla="*/ 222 w 444"/>
                <a:gd name="T9" fmla="*/ 192 h 192"/>
              </a:gdLst>
              <a:ahLst/>
              <a:cxnLst>
                <a:cxn ang="0">
                  <a:pos x="T0" y="T1"/>
                </a:cxn>
                <a:cxn ang="0">
                  <a:pos x="T2" y="T3"/>
                </a:cxn>
                <a:cxn ang="0">
                  <a:pos x="T4" y="T5"/>
                </a:cxn>
                <a:cxn ang="0">
                  <a:pos x="T6" y="T7"/>
                </a:cxn>
                <a:cxn ang="0">
                  <a:pos x="T8" y="T9"/>
                </a:cxn>
              </a:cxnLst>
              <a:rect l="0" t="0" r="r" b="b"/>
              <a:pathLst>
                <a:path w="444" h="192">
                  <a:moveTo>
                    <a:pt x="222" y="192"/>
                  </a:moveTo>
                  <a:lnTo>
                    <a:pt x="444" y="0"/>
                  </a:lnTo>
                  <a:lnTo>
                    <a:pt x="222" y="0"/>
                  </a:lnTo>
                  <a:lnTo>
                    <a:pt x="0" y="0"/>
                  </a:lnTo>
                  <a:lnTo>
                    <a:pt x="222" y="192"/>
                  </a:lnTo>
                  <a:close/>
                </a:path>
              </a:pathLst>
            </a:custGeom>
            <a:solidFill>
              <a:srgbClr val="EB7D68"/>
            </a:solidFill>
            <a:ln>
              <a:noFill/>
            </a:ln>
          </p:spPr>
          <p:txBody>
            <a:bodyPr vert="horz" wrap="square" lIns="91440" tIns="45720" rIns="91440" bIns="45720" numCol="1" anchor="t" anchorCtr="0" compatLnSpc="1"/>
            <a:lstStyle/>
            <a:p>
              <a:endParaRPr lang="en-AU">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1" name="Freeform 9"/>
            <p:cNvSpPr/>
            <p:nvPr/>
          </p:nvSpPr>
          <p:spPr bwMode="auto">
            <a:xfrm rot="5400000">
              <a:off x="6361707" y="2471471"/>
              <a:ext cx="560626" cy="1915059"/>
            </a:xfrm>
            <a:custGeom>
              <a:avLst/>
              <a:gdLst>
                <a:gd name="T0" fmla="*/ 226 w 226"/>
                <a:gd name="T1" fmla="*/ 0 h 772"/>
                <a:gd name="T2" fmla="*/ 226 w 226"/>
                <a:gd name="T3" fmla="*/ 772 h 772"/>
                <a:gd name="T4" fmla="*/ 0 w 226"/>
                <a:gd name="T5" fmla="*/ 594 h 772"/>
                <a:gd name="T6" fmla="*/ 0 w 226"/>
                <a:gd name="T7" fmla="*/ 0 h 772"/>
                <a:gd name="T8" fmla="*/ 226 w 226"/>
                <a:gd name="T9" fmla="*/ 0 h 772"/>
              </a:gdLst>
              <a:ahLst/>
              <a:cxnLst>
                <a:cxn ang="0">
                  <a:pos x="T0" y="T1"/>
                </a:cxn>
                <a:cxn ang="0">
                  <a:pos x="T2" y="T3"/>
                </a:cxn>
                <a:cxn ang="0">
                  <a:pos x="T4" y="T5"/>
                </a:cxn>
                <a:cxn ang="0">
                  <a:pos x="T6" y="T7"/>
                </a:cxn>
                <a:cxn ang="0">
                  <a:pos x="T8" y="T9"/>
                </a:cxn>
              </a:cxnLst>
              <a:rect l="0" t="0" r="r" b="b"/>
              <a:pathLst>
                <a:path w="226" h="772">
                  <a:moveTo>
                    <a:pt x="226" y="0"/>
                  </a:moveTo>
                  <a:lnTo>
                    <a:pt x="226" y="772"/>
                  </a:lnTo>
                  <a:lnTo>
                    <a:pt x="0" y="594"/>
                  </a:lnTo>
                  <a:lnTo>
                    <a:pt x="0" y="0"/>
                  </a:lnTo>
                  <a:lnTo>
                    <a:pt x="226" y="0"/>
                  </a:lnTo>
                  <a:close/>
                </a:path>
              </a:pathLst>
            </a:custGeom>
            <a:solidFill>
              <a:srgbClr val="A30D0D"/>
            </a:solidFill>
            <a:ln>
              <a:noFill/>
            </a:ln>
          </p:spPr>
          <p:txBody>
            <a:bodyPr vert="horz" wrap="square" lIns="91440" tIns="45720" rIns="91440" bIns="45720" numCol="1" anchor="t" anchorCtr="0" compatLnSpc="1"/>
            <a:lstStyle/>
            <a:p>
              <a:endParaRPr lang="en-AU">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2" name="Freeform 10"/>
            <p:cNvSpPr/>
            <p:nvPr/>
          </p:nvSpPr>
          <p:spPr bwMode="auto">
            <a:xfrm rot="5400000">
              <a:off x="7237376" y="3188378"/>
              <a:ext cx="1101407" cy="476284"/>
            </a:xfrm>
            <a:custGeom>
              <a:avLst/>
              <a:gdLst>
                <a:gd name="T0" fmla="*/ 222 w 444"/>
                <a:gd name="T1" fmla="*/ 0 h 192"/>
                <a:gd name="T2" fmla="*/ 0 w 444"/>
                <a:gd name="T3" fmla="*/ 192 h 192"/>
                <a:gd name="T4" fmla="*/ 222 w 444"/>
                <a:gd name="T5" fmla="*/ 192 h 192"/>
                <a:gd name="T6" fmla="*/ 444 w 444"/>
                <a:gd name="T7" fmla="*/ 192 h 192"/>
                <a:gd name="T8" fmla="*/ 222 w 444"/>
                <a:gd name="T9" fmla="*/ 0 h 192"/>
              </a:gdLst>
              <a:ahLst/>
              <a:cxnLst>
                <a:cxn ang="0">
                  <a:pos x="T0" y="T1"/>
                </a:cxn>
                <a:cxn ang="0">
                  <a:pos x="T2" y="T3"/>
                </a:cxn>
                <a:cxn ang="0">
                  <a:pos x="T4" y="T5"/>
                </a:cxn>
                <a:cxn ang="0">
                  <a:pos x="T6" y="T7"/>
                </a:cxn>
                <a:cxn ang="0">
                  <a:pos x="T8" y="T9"/>
                </a:cxn>
              </a:cxnLst>
              <a:rect l="0" t="0" r="r" b="b"/>
              <a:pathLst>
                <a:path w="444" h="192">
                  <a:moveTo>
                    <a:pt x="222" y="0"/>
                  </a:moveTo>
                  <a:lnTo>
                    <a:pt x="0" y="192"/>
                  </a:lnTo>
                  <a:lnTo>
                    <a:pt x="222" y="192"/>
                  </a:lnTo>
                  <a:lnTo>
                    <a:pt x="444" y="192"/>
                  </a:lnTo>
                  <a:lnTo>
                    <a:pt x="222" y="0"/>
                  </a:lnTo>
                  <a:close/>
                </a:path>
              </a:pathLst>
            </a:custGeom>
            <a:solidFill>
              <a:srgbClr val="A30D0D"/>
            </a:solidFill>
            <a:ln>
              <a:noFill/>
            </a:ln>
          </p:spPr>
          <p:txBody>
            <a:bodyPr vert="horz" wrap="square" lIns="91440" tIns="45720" rIns="91440" bIns="45720" numCol="1" anchor="t" anchorCtr="0" compatLnSpc="1"/>
            <a:lstStyle/>
            <a:p>
              <a:endParaRPr lang="en-AU">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3" name="Freeform 11"/>
            <p:cNvSpPr/>
            <p:nvPr/>
          </p:nvSpPr>
          <p:spPr bwMode="auto">
            <a:xfrm rot="5400000">
              <a:off x="5617514" y="1816581"/>
              <a:ext cx="560626" cy="2123433"/>
            </a:xfrm>
            <a:custGeom>
              <a:avLst/>
              <a:gdLst>
                <a:gd name="T0" fmla="*/ 226 w 226"/>
                <a:gd name="T1" fmla="*/ 856 h 856"/>
                <a:gd name="T2" fmla="*/ 226 w 226"/>
                <a:gd name="T3" fmla="*/ 0 h 856"/>
                <a:gd name="T4" fmla="*/ 0 w 226"/>
                <a:gd name="T5" fmla="*/ 178 h 856"/>
                <a:gd name="T6" fmla="*/ 0 w 226"/>
                <a:gd name="T7" fmla="*/ 856 h 856"/>
                <a:gd name="T8" fmla="*/ 226 w 226"/>
                <a:gd name="T9" fmla="*/ 856 h 856"/>
              </a:gdLst>
              <a:ahLst/>
              <a:cxnLst>
                <a:cxn ang="0">
                  <a:pos x="T0" y="T1"/>
                </a:cxn>
                <a:cxn ang="0">
                  <a:pos x="T2" y="T3"/>
                </a:cxn>
                <a:cxn ang="0">
                  <a:pos x="T4" y="T5"/>
                </a:cxn>
                <a:cxn ang="0">
                  <a:pos x="T6" y="T7"/>
                </a:cxn>
                <a:cxn ang="0">
                  <a:pos x="T8" y="T9"/>
                </a:cxn>
              </a:cxnLst>
              <a:rect l="0" t="0" r="r" b="b"/>
              <a:pathLst>
                <a:path w="226" h="856">
                  <a:moveTo>
                    <a:pt x="226" y="856"/>
                  </a:moveTo>
                  <a:lnTo>
                    <a:pt x="226" y="0"/>
                  </a:lnTo>
                  <a:lnTo>
                    <a:pt x="0" y="178"/>
                  </a:lnTo>
                  <a:lnTo>
                    <a:pt x="0" y="856"/>
                  </a:lnTo>
                  <a:lnTo>
                    <a:pt x="226" y="856"/>
                  </a:lnTo>
                  <a:close/>
                </a:path>
              </a:pathLst>
            </a:custGeom>
            <a:solidFill>
              <a:srgbClr val="EB7D68"/>
            </a:solidFill>
            <a:ln>
              <a:noFill/>
            </a:ln>
          </p:spPr>
          <p:txBody>
            <a:bodyPr vert="horz" wrap="square" lIns="91440" tIns="45720" rIns="91440" bIns="45720" numCol="1" anchor="t" anchorCtr="0" compatLnSpc="1"/>
            <a:lstStyle/>
            <a:p>
              <a:endParaRPr lang="en-AU"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8" name="Freeform 12"/>
            <p:cNvSpPr/>
            <p:nvPr/>
          </p:nvSpPr>
          <p:spPr bwMode="auto">
            <a:xfrm rot="5400000">
              <a:off x="4096878" y="2637676"/>
              <a:ext cx="1101407" cy="476284"/>
            </a:xfrm>
            <a:custGeom>
              <a:avLst/>
              <a:gdLst>
                <a:gd name="T0" fmla="*/ 222 w 444"/>
                <a:gd name="T1" fmla="*/ 192 h 192"/>
                <a:gd name="T2" fmla="*/ 0 w 444"/>
                <a:gd name="T3" fmla="*/ 0 h 192"/>
                <a:gd name="T4" fmla="*/ 222 w 444"/>
                <a:gd name="T5" fmla="*/ 0 h 192"/>
                <a:gd name="T6" fmla="*/ 444 w 444"/>
                <a:gd name="T7" fmla="*/ 0 h 192"/>
                <a:gd name="T8" fmla="*/ 222 w 444"/>
                <a:gd name="T9" fmla="*/ 192 h 192"/>
              </a:gdLst>
              <a:ahLst/>
              <a:cxnLst>
                <a:cxn ang="0">
                  <a:pos x="T0" y="T1"/>
                </a:cxn>
                <a:cxn ang="0">
                  <a:pos x="T2" y="T3"/>
                </a:cxn>
                <a:cxn ang="0">
                  <a:pos x="T4" y="T5"/>
                </a:cxn>
                <a:cxn ang="0">
                  <a:pos x="T6" y="T7"/>
                </a:cxn>
                <a:cxn ang="0">
                  <a:pos x="T8" y="T9"/>
                </a:cxn>
              </a:cxnLst>
              <a:rect l="0" t="0" r="r" b="b"/>
              <a:pathLst>
                <a:path w="444" h="192">
                  <a:moveTo>
                    <a:pt x="222" y="192"/>
                  </a:moveTo>
                  <a:lnTo>
                    <a:pt x="0" y="0"/>
                  </a:lnTo>
                  <a:lnTo>
                    <a:pt x="222" y="0"/>
                  </a:lnTo>
                  <a:lnTo>
                    <a:pt x="444" y="0"/>
                  </a:lnTo>
                  <a:lnTo>
                    <a:pt x="222" y="192"/>
                  </a:lnTo>
                  <a:close/>
                </a:path>
              </a:pathLst>
            </a:custGeom>
            <a:solidFill>
              <a:srgbClr val="EB7D68"/>
            </a:solidFill>
            <a:ln>
              <a:noFill/>
            </a:ln>
          </p:spPr>
          <p:txBody>
            <a:bodyPr vert="horz" wrap="square" lIns="91440" tIns="45720" rIns="91440" bIns="45720" numCol="1" anchor="t" anchorCtr="0" compatLnSpc="1"/>
            <a:lstStyle/>
            <a:p>
              <a:endParaRPr lang="en-AU">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69" name="矩形: 圆角 68"/>
          <p:cNvSpPr/>
          <p:nvPr/>
        </p:nvSpPr>
        <p:spPr>
          <a:xfrm>
            <a:off x="992415" y="2202270"/>
            <a:ext cx="218400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文泉驿等宽正黑" panose="02000603000000000000" pitchFamily="2" charset="-122"/>
              <a:ea typeface="文泉驿等宽正黑" panose="02000603000000000000" pitchFamily="2" charset="-122"/>
            </a:endParaRPr>
          </a:p>
        </p:txBody>
      </p:sp>
      <p:sp>
        <p:nvSpPr>
          <p:cNvPr id="70" name="矩形 106"/>
          <p:cNvSpPr>
            <a:spLocks noChangeArrowheads="1"/>
          </p:cNvSpPr>
          <p:nvPr/>
        </p:nvSpPr>
        <p:spPr bwMode="auto">
          <a:xfrm>
            <a:off x="1308132" y="2194916"/>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71" name="矩形 47"/>
          <p:cNvSpPr>
            <a:spLocks noChangeArrowheads="1"/>
          </p:cNvSpPr>
          <p:nvPr/>
        </p:nvSpPr>
        <p:spPr bwMode="auto">
          <a:xfrm>
            <a:off x="1098582" y="2658783"/>
            <a:ext cx="1971675" cy="75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p>
            <a:pPr algn="ctr">
              <a:lnSpc>
                <a:spcPct val="12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2" name="矩形: 圆角 71"/>
          <p:cNvSpPr/>
          <p:nvPr/>
        </p:nvSpPr>
        <p:spPr>
          <a:xfrm>
            <a:off x="953157" y="4233879"/>
            <a:ext cx="218400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文泉驿等宽正黑" panose="02000603000000000000" pitchFamily="2" charset="-122"/>
              <a:ea typeface="文泉驿等宽正黑" panose="02000603000000000000" pitchFamily="2" charset="-122"/>
            </a:endParaRPr>
          </a:p>
        </p:txBody>
      </p:sp>
      <p:sp>
        <p:nvSpPr>
          <p:cNvPr id="85" name="矩形 106"/>
          <p:cNvSpPr>
            <a:spLocks noChangeArrowheads="1"/>
          </p:cNvSpPr>
          <p:nvPr/>
        </p:nvSpPr>
        <p:spPr bwMode="auto">
          <a:xfrm>
            <a:off x="1268874" y="4226525"/>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86" name="矩形 47"/>
          <p:cNvSpPr>
            <a:spLocks noChangeArrowheads="1"/>
          </p:cNvSpPr>
          <p:nvPr/>
        </p:nvSpPr>
        <p:spPr bwMode="auto">
          <a:xfrm>
            <a:off x="1059324" y="4690392"/>
            <a:ext cx="1971675" cy="75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p>
            <a:pPr algn="ctr">
              <a:lnSpc>
                <a:spcPct val="12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87" name="矩形: 圆角 86"/>
          <p:cNvSpPr/>
          <p:nvPr/>
        </p:nvSpPr>
        <p:spPr>
          <a:xfrm>
            <a:off x="8909411" y="2188277"/>
            <a:ext cx="218400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文泉驿等宽正黑" panose="02000603000000000000" pitchFamily="2" charset="-122"/>
              <a:ea typeface="文泉驿等宽正黑" panose="02000603000000000000" pitchFamily="2" charset="-122"/>
            </a:endParaRPr>
          </a:p>
        </p:txBody>
      </p:sp>
      <p:sp>
        <p:nvSpPr>
          <p:cNvPr id="88" name="矩形 106"/>
          <p:cNvSpPr>
            <a:spLocks noChangeArrowheads="1"/>
          </p:cNvSpPr>
          <p:nvPr/>
        </p:nvSpPr>
        <p:spPr bwMode="auto">
          <a:xfrm>
            <a:off x="9197412" y="2209994"/>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89" name="矩形 47"/>
          <p:cNvSpPr>
            <a:spLocks noChangeArrowheads="1"/>
          </p:cNvSpPr>
          <p:nvPr/>
        </p:nvSpPr>
        <p:spPr bwMode="auto">
          <a:xfrm>
            <a:off x="9025601" y="2716406"/>
            <a:ext cx="1971675" cy="75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p>
            <a:pPr algn="ctr">
              <a:lnSpc>
                <a:spcPct val="12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90" name="矩形: 圆角 89"/>
          <p:cNvSpPr/>
          <p:nvPr/>
        </p:nvSpPr>
        <p:spPr>
          <a:xfrm>
            <a:off x="8919434" y="3954840"/>
            <a:ext cx="218400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文泉驿等宽正黑" panose="02000603000000000000" pitchFamily="2" charset="-122"/>
              <a:ea typeface="文泉驿等宽正黑" panose="02000603000000000000" pitchFamily="2" charset="-122"/>
            </a:endParaRPr>
          </a:p>
        </p:txBody>
      </p:sp>
      <p:sp>
        <p:nvSpPr>
          <p:cNvPr id="91" name="矩形 106"/>
          <p:cNvSpPr>
            <a:spLocks noChangeArrowheads="1"/>
          </p:cNvSpPr>
          <p:nvPr/>
        </p:nvSpPr>
        <p:spPr bwMode="auto">
          <a:xfrm>
            <a:off x="9235151" y="3947486"/>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92" name="矩形 47"/>
          <p:cNvSpPr>
            <a:spLocks noChangeArrowheads="1"/>
          </p:cNvSpPr>
          <p:nvPr/>
        </p:nvSpPr>
        <p:spPr bwMode="auto">
          <a:xfrm>
            <a:off x="9025601" y="4411353"/>
            <a:ext cx="1971675" cy="75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p>
            <a:pPr algn="ctr">
              <a:lnSpc>
                <a:spcPct val="12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矩形 16"/>
          <p:cNvSpPr/>
          <p:nvPr/>
        </p:nvSpPr>
        <p:spPr>
          <a:xfrm>
            <a:off x="-40005" y="0"/>
            <a:ext cx="12271375" cy="1269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9371965" y="0"/>
            <a:ext cx="2859405" cy="126936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20" name="文本框 58"/>
          <p:cNvSpPr txBox="1"/>
          <p:nvPr/>
        </p:nvSpPr>
        <p:spPr>
          <a:xfrm>
            <a:off x="690154" y="373574"/>
            <a:ext cx="3173890" cy="521970"/>
          </a:xfrm>
          <a:prstGeom prst="rect">
            <a:avLst/>
          </a:prstGeom>
          <a:noFill/>
        </p:spPr>
        <p:txBody>
          <a:bodyPr wrap="square">
            <a:spAutoFit/>
          </a:bodyPr>
          <a:p>
            <a:pPr>
              <a:defRPr/>
            </a:pPr>
            <a:r>
              <a:rPr lang="zh-CN" altLang="en-US" sz="2800" dirty="0">
                <a:solidFill>
                  <a:schemeClr val="bg2">
                    <a:lumMod val="25000"/>
                  </a:schemeClr>
                </a:solidFill>
                <a:latin typeface="Microsoft YaHei Bold" panose="020B0503020204020204" charset="-122"/>
                <a:ea typeface="Microsoft YaHei Bold" panose="020B0503020204020204" charset="-122"/>
              </a:rPr>
              <a:t>请输入你的标题</a:t>
            </a:r>
            <a:endParaRPr lang="zh-CN" altLang="en-US" sz="2800" dirty="0">
              <a:solidFill>
                <a:schemeClr val="bg2">
                  <a:lumMod val="25000"/>
                </a:schemeClr>
              </a:solidFill>
              <a:latin typeface="Microsoft YaHei Bold" panose="020B0503020204020204" charset="-122"/>
              <a:ea typeface="Microsoft YaHei Bold"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circle(out)">
                                      <p:cBhvr>
                                        <p:cTn id="7" dur="500"/>
                                        <p:tgtEl>
                                          <p:spTgt spid="36"/>
                                        </p:tgtEl>
                                      </p:cBhvr>
                                    </p:animEffect>
                                  </p:childTnLst>
                                </p:cTn>
                              </p:par>
                              <p:par>
                                <p:cTn id="8" presetID="14" presetClass="entr" presetSubtype="10" fill="hold" grpId="0" nodeType="withEffect">
                                  <p:stCondLst>
                                    <p:cond delay="300"/>
                                  </p:stCondLst>
                                  <p:childTnLst>
                                    <p:set>
                                      <p:cBhvr>
                                        <p:cTn id="9" dur="1" fill="hold">
                                          <p:stCondLst>
                                            <p:cond delay="0"/>
                                          </p:stCondLst>
                                        </p:cTn>
                                        <p:tgtEl>
                                          <p:spTgt spid="70"/>
                                        </p:tgtEl>
                                        <p:attrNameLst>
                                          <p:attrName>style.visibility</p:attrName>
                                        </p:attrNameLst>
                                      </p:cBhvr>
                                      <p:to>
                                        <p:strVal val="visible"/>
                                      </p:to>
                                    </p:set>
                                    <p:animEffect>
                                      <p:cBhvr>
                                        <p:cTn id="10" dur="400"/>
                                        <p:tgtEl>
                                          <p:spTgt spid="70"/>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71"/>
                                        </p:tgtEl>
                                        <p:attrNameLst>
                                          <p:attrName>style.visibility</p:attrName>
                                        </p:attrNameLst>
                                      </p:cBhvr>
                                      <p:to>
                                        <p:strVal val="visible"/>
                                      </p:to>
                                    </p:set>
                                    <p:animEffect>
                                      <p:cBhvr>
                                        <p:cTn id="13" dur="400"/>
                                        <p:tgtEl>
                                          <p:spTgt spid="71"/>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85"/>
                                        </p:tgtEl>
                                        <p:attrNameLst>
                                          <p:attrName>style.visibility</p:attrName>
                                        </p:attrNameLst>
                                      </p:cBhvr>
                                      <p:to>
                                        <p:strVal val="visible"/>
                                      </p:to>
                                    </p:set>
                                    <p:animEffect>
                                      <p:cBhvr>
                                        <p:cTn id="16" dur="400"/>
                                        <p:tgtEl>
                                          <p:spTgt spid="85"/>
                                        </p:tgtEl>
                                      </p:cBhvr>
                                    </p:animEffect>
                                  </p:childTnLst>
                                </p:cTn>
                              </p:par>
                              <p:par>
                                <p:cTn id="17" presetID="14" presetClass="entr" presetSubtype="10" fill="hold" grpId="0" nodeType="withEffect">
                                  <p:stCondLst>
                                    <p:cond delay="500"/>
                                  </p:stCondLst>
                                  <p:childTnLst>
                                    <p:set>
                                      <p:cBhvr>
                                        <p:cTn id="18" dur="1" fill="hold">
                                          <p:stCondLst>
                                            <p:cond delay="0"/>
                                          </p:stCondLst>
                                        </p:cTn>
                                        <p:tgtEl>
                                          <p:spTgt spid="86"/>
                                        </p:tgtEl>
                                        <p:attrNameLst>
                                          <p:attrName>style.visibility</p:attrName>
                                        </p:attrNameLst>
                                      </p:cBhvr>
                                      <p:to>
                                        <p:strVal val="visible"/>
                                      </p:to>
                                    </p:set>
                                    <p:animEffect>
                                      <p:cBhvr>
                                        <p:cTn id="19" dur="400"/>
                                        <p:tgtEl>
                                          <p:spTgt spid="86"/>
                                        </p:tgtEl>
                                      </p:cBhvr>
                                    </p:animEffect>
                                  </p:childTnLst>
                                </p:cTn>
                              </p:par>
                              <p:par>
                                <p:cTn id="20" presetID="14" presetClass="entr" presetSubtype="10" fill="hold" grpId="0" nodeType="withEffect">
                                  <p:stCondLst>
                                    <p:cond delay="300"/>
                                  </p:stCondLst>
                                  <p:childTnLst>
                                    <p:set>
                                      <p:cBhvr>
                                        <p:cTn id="21" dur="1" fill="hold">
                                          <p:stCondLst>
                                            <p:cond delay="0"/>
                                          </p:stCondLst>
                                        </p:cTn>
                                        <p:tgtEl>
                                          <p:spTgt spid="88"/>
                                        </p:tgtEl>
                                        <p:attrNameLst>
                                          <p:attrName>style.visibility</p:attrName>
                                        </p:attrNameLst>
                                      </p:cBhvr>
                                      <p:to>
                                        <p:strVal val="visible"/>
                                      </p:to>
                                    </p:set>
                                    <p:animEffect>
                                      <p:cBhvr>
                                        <p:cTn id="22" dur="400"/>
                                        <p:tgtEl>
                                          <p:spTgt spid="88"/>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89"/>
                                        </p:tgtEl>
                                        <p:attrNameLst>
                                          <p:attrName>style.visibility</p:attrName>
                                        </p:attrNameLst>
                                      </p:cBhvr>
                                      <p:to>
                                        <p:strVal val="visible"/>
                                      </p:to>
                                    </p:set>
                                    <p:animEffect>
                                      <p:cBhvr>
                                        <p:cTn id="25" dur="400"/>
                                        <p:tgtEl>
                                          <p:spTgt spid="89"/>
                                        </p:tgtEl>
                                      </p:cBhvr>
                                    </p:animEffect>
                                  </p:childTnLst>
                                </p:cTn>
                              </p:par>
                              <p:par>
                                <p:cTn id="26" presetID="14" presetClass="entr" presetSubtype="10" fill="hold" grpId="0" nodeType="withEffect">
                                  <p:stCondLst>
                                    <p:cond delay="300"/>
                                  </p:stCondLst>
                                  <p:childTnLst>
                                    <p:set>
                                      <p:cBhvr>
                                        <p:cTn id="27" dur="1" fill="hold">
                                          <p:stCondLst>
                                            <p:cond delay="0"/>
                                          </p:stCondLst>
                                        </p:cTn>
                                        <p:tgtEl>
                                          <p:spTgt spid="91"/>
                                        </p:tgtEl>
                                        <p:attrNameLst>
                                          <p:attrName>style.visibility</p:attrName>
                                        </p:attrNameLst>
                                      </p:cBhvr>
                                      <p:to>
                                        <p:strVal val="visible"/>
                                      </p:to>
                                    </p:set>
                                    <p:animEffect>
                                      <p:cBhvr>
                                        <p:cTn id="28" dur="400"/>
                                        <p:tgtEl>
                                          <p:spTgt spid="91"/>
                                        </p:tgtEl>
                                      </p:cBhvr>
                                    </p:animEffect>
                                  </p:childTnLst>
                                </p:cTn>
                              </p:par>
                              <p:par>
                                <p:cTn id="29" presetID="14" presetClass="entr" presetSubtype="10" fill="hold" grpId="0" nodeType="withEffect">
                                  <p:stCondLst>
                                    <p:cond delay="500"/>
                                  </p:stCondLst>
                                  <p:childTnLst>
                                    <p:set>
                                      <p:cBhvr>
                                        <p:cTn id="30" dur="1" fill="hold">
                                          <p:stCondLst>
                                            <p:cond delay="0"/>
                                          </p:stCondLst>
                                        </p:cTn>
                                        <p:tgtEl>
                                          <p:spTgt spid="92"/>
                                        </p:tgtEl>
                                        <p:attrNameLst>
                                          <p:attrName>style.visibility</p:attrName>
                                        </p:attrNameLst>
                                      </p:cBhvr>
                                      <p:to>
                                        <p:strVal val="visible"/>
                                      </p:to>
                                    </p:set>
                                    <p:animEffect>
                                      <p:cBhvr>
                                        <p:cTn id="31" dur="4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utoUpdateAnimBg="0"/>
      <p:bldP spid="71" grpId="0" bldLvl="0" autoUpdateAnimBg="0"/>
      <p:bldP spid="85" grpId="0" bldLvl="0" autoUpdateAnimBg="0"/>
      <p:bldP spid="86" grpId="0" bldLvl="0" autoUpdateAnimBg="0"/>
      <p:bldP spid="88" grpId="0" bldLvl="0" autoUpdateAnimBg="0"/>
      <p:bldP spid="89" grpId="0" bldLvl="0" autoUpdateAnimBg="0"/>
      <p:bldP spid="91" grpId="0" bldLvl="0" autoUpdateAnimBg="0"/>
      <p:bldP spid="92"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193800" y="3369945"/>
            <a:ext cx="2258060" cy="2258060"/>
            <a:chOff x="1766094" y="2627734"/>
            <a:chExt cx="2610644" cy="2610644"/>
          </a:xfrm>
        </p:grpSpPr>
        <p:sp>
          <p:nvSpPr>
            <p:cNvPr id="31" name="椭圆 30"/>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cs typeface="+mn-ea"/>
                <a:sym typeface="+mn-lt"/>
              </a:endParaRPr>
            </a:p>
          </p:txBody>
        </p:sp>
        <p:sp>
          <p:nvSpPr>
            <p:cNvPr id="32" name="任意多边形 18"/>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cs typeface="+mn-ea"/>
                <a:sym typeface="+mn-lt"/>
              </a:endParaRPr>
            </a:p>
          </p:txBody>
        </p:sp>
      </p:grpSp>
      <p:sp>
        <p:nvSpPr>
          <p:cNvPr id="33" name="TextBox 30"/>
          <p:cNvSpPr txBox="1"/>
          <p:nvPr/>
        </p:nvSpPr>
        <p:spPr>
          <a:xfrm>
            <a:off x="1993265" y="4151630"/>
            <a:ext cx="1005205" cy="738505"/>
          </a:xfrm>
          <a:prstGeom prst="rect">
            <a:avLst/>
          </a:prstGeom>
          <a:noFill/>
        </p:spPr>
        <p:txBody>
          <a:bodyPr wrap="square" lIns="0" tIns="0" rIns="0" bIns="0" rtlCol="0">
            <a:spAutoFit/>
          </a:bodyPr>
          <a:lstStyle/>
          <a:p>
            <a:r>
              <a:rPr lang="en-US" altLang="zh-CN" sz="4800" spc="300" dirty="0">
                <a:solidFill>
                  <a:srgbClr val="020D2C"/>
                </a:solidFill>
                <a:latin typeface="思源黑體 Heavy" panose="020B0A00000000000000" pitchFamily="34" charset="-128"/>
                <a:ea typeface="思源黑體 Heavy" panose="020B0A00000000000000" pitchFamily="34" charset="-128"/>
                <a:cs typeface="+mn-ea"/>
                <a:sym typeface="+mn-lt"/>
              </a:rPr>
              <a:t>3</a:t>
            </a:r>
            <a:r>
              <a:rPr lang="en-US" altLang="zh-CN" sz="2800" spc="300" dirty="0">
                <a:solidFill>
                  <a:srgbClr val="020D2C"/>
                </a:solidFill>
                <a:latin typeface="思源黑體 Heavy" panose="020B0A00000000000000" pitchFamily="34" charset="-128"/>
                <a:ea typeface="思源黑體 Heavy" panose="020B0A00000000000000" pitchFamily="34" charset="-128"/>
                <a:cs typeface="+mn-ea"/>
                <a:sym typeface="+mn-lt"/>
              </a:rPr>
              <a:t>%</a:t>
            </a:r>
            <a:endParaRPr lang="zh-CN" altLang="en-US" sz="2800" spc="300" dirty="0">
              <a:solidFill>
                <a:srgbClr val="020D2C"/>
              </a:solidFill>
              <a:latin typeface="思源黑體 Heavy" panose="020B0A00000000000000" pitchFamily="34" charset="-128"/>
              <a:ea typeface="思源黑體 Heavy" panose="020B0A00000000000000" pitchFamily="34" charset="-128"/>
              <a:cs typeface="+mn-ea"/>
              <a:sym typeface="+mn-lt"/>
            </a:endParaRPr>
          </a:p>
        </p:txBody>
      </p:sp>
      <p:grpSp>
        <p:nvGrpSpPr>
          <p:cNvPr id="34" name="组合 33"/>
          <p:cNvGrpSpPr/>
          <p:nvPr/>
        </p:nvGrpSpPr>
        <p:grpSpPr>
          <a:xfrm>
            <a:off x="1193800" y="3369945"/>
            <a:ext cx="2258060" cy="2258060"/>
            <a:chOff x="1766094" y="2627734"/>
            <a:chExt cx="2610644" cy="2610644"/>
          </a:xfrm>
        </p:grpSpPr>
        <p:sp>
          <p:nvSpPr>
            <p:cNvPr id="35" name="弧形 34"/>
            <p:cNvSpPr/>
            <p:nvPr/>
          </p:nvSpPr>
          <p:spPr>
            <a:xfrm>
              <a:off x="1928972" y="2790612"/>
              <a:ext cx="2284888" cy="2284888"/>
            </a:xfrm>
            <a:prstGeom prst="arc">
              <a:avLst>
                <a:gd name="adj1" fmla="val 16200000"/>
                <a:gd name="adj2" fmla="val 758092"/>
              </a:avLst>
            </a:prstGeom>
            <a:ln w="330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5" dirty="0">
                <a:solidFill>
                  <a:schemeClr val="bg1"/>
                </a:solidFill>
                <a:cs typeface="+mn-ea"/>
                <a:sym typeface="+mn-lt"/>
              </a:endParaRPr>
            </a:p>
          </p:txBody>
        </p:sp>
        <p:sp>
          <p:nvSpPr>
            <p:cNvPr id="44" name="椭圆 43"/>
            <p:cNvSpPr/>
            <p:nvPr/>
          </p:nvSpPr>
          <p:spPr>
            <a:xfrm>
              <a:off x="1766094" y="2627734"/>
              <a:ext cx="2610644" cy="2610644"/>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bg1"/>
                </a:solidFill>
                <a:cs typeface="+mn-ea"/>
                <a:sym typeface="+mn-lt"/>
              </a:endParaRPr>
            </a:p>
          </p:txBody>
        </p:sp>
      </p:grpSp>
      <p:sp>
        <p:nvSpPr>
          <p:cNvPr id="17" name="矩形 16"/>
          <p:cNvSpPr/>
          <p:nvPr/>
        </p:nvSpPr>
        <p:spPr>
          <a:xfrm>
            <a:off x="-40005" y="0"/>
            <a:ext cx="12271375" cy="1269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9371965" y="0"/>
            <a:ext cx="2859405" cy="126936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20" name="文本框 58"/>
          <p:cNvSpPr txBox="1"/>
          <p:nvPr/>
        </p:nvSpPr>
        <p:spPr>
          <a:xfrm>
            <a:off x="690154" y="373574"/>
            <a:ext cx="3173890" cy="521970"/>
          </a:xfrm>
          <a:prstGeom prst="rect">
            <a:avLst/>
          </a:prstGeom>
          <a:noFill/>
        </p:spPr>
        <p:txBody>
          <a:bodyPr wrap="square">
            <a:spAutoFit/>
          </a:bodyPr>
          <a:p>
            <a:pPr>
              <a:defRPr/>
            </a:pPr>
            <a:r>
              <a:rPr lang="zh-CN" altLang="en-US" sz="2800" dirty="0">
                <a:solidFill>
                  <a:schemeClr val="bg2">
                    <a:lumMod val="25000"/>
                  </a:schemeClr>
                </a:solidFill>
                <a:latin typeface="Microsoft YaHei Bold" panose="020B0503020204020204" charset="-122"/>
                <a:ea typeface="Microsoft YaHei Bold" panose="020B0503020204020204" charset="-122"/>
              </a:rPr>
              <a:t>请输入你的标题</a:t>
            </a:r>
            <a:endParaRPr lang="zh-CN" altLang="en-US" sz="2800" dirty="0">
              <a:solidFill>
                <a:schemeClr val="bg2">
                  <a:lumMod val="25000"/>
                </a:schemeClr>
              </a:solidFill>
              <a:latin typeface="Microsoft YaHei Bold" panose="020B0503020204020204" charset="-122"/>
              <a:ea typeface="Microsoft YaHei Bold" panose="020B0503020204020204" charset="-122"/>
            </a:endParaRPr>
          </a:p>
        </p:txBody>
      </p:sp>
      <p:grpSp>
        <p:nvGrpSpPr>
          <p:cNvPr id="2" name="组合 1"/>
          <p:cNvGrpSpPr/>
          <p:nvPr/>
        </p:nvGrpSpPr>
        <p:grpSpPr>
          <a:xfrm>
            <a:off x="2672715" y="2217420"/>
            <a:ext cx="1083945" cy="1083945"/>
            <a:chOff x="1766094" y="2627734"/>
            <a:chExt cx="2610644" cy="2610644"/>
          </a:xfrm>
        </p:grpSpPr>
        <p:sp>
          <p:nvSpPr>
            <p:cNvPr id="3" name="椭圆 2"/>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65">
                <a:solidFill>
                  <a:schemeClr val="bg1"/>
                </a:solidFill>
                <a:cs typeface="+mn-ea"/>
                <a:sym typeface="+mn-lt"/>
              </a:endParaRPr>
            </a:p>
          </p:txBody>
        </p:sp>
        <p:sp>
          <p:nvSpPr>
            <p:cNvPr id="4" name="任意多边形 18"/>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65" dirty="0">
                <a:solidFill>
                  <a:schemeClr val="bg1"/>
                </a:solidFill>
                <a:cs typeface="+mn-ea"/>
                <a:sym typeface="+mn-lt"/>
              </a:endParaRPr>
            </a:p>
          </p:txBody>
        </p:sp>
      </p:grpSp>
      <p:sp>
        <p:nvSpPr>
          <p:cNvPr id="5" name="TextBox 30"/>
          <p:cNvSpPr txBox="1"/>
          <p:nvPr/>
        </p:nvSpPr>
        <p:spPr>
          <a:xfrm>
            <a:off x="3058160" y="2559050"/>
            <a:ext cx="481965" cy="430530"/>
          </a:xfrm>
          <a:prstGeom prst="rect">
            <a:avLst/>
          </a:prstGeom>
          <a:noFill/>
        </p:spPr>
        <p:txBody>
          <a:bodyPr wrap="square" lIns="0" tIns="0" rIns="0" bIns="0" rtlCol="0">
            <a:spAutoFit/>
          </a:bodyPr>
          <a:p>
            <a:r>
              <a:rPr lang="en-US" altLang="zh-CN" sz="2800" spc="300" dirty="0">
                <a:solidFill>
                  <a:srgbClr val="020D2C"/>
                </a:solidFill>
                <a:latin typeface="思源黑體 Heavy" panose="020B0A00000000000000" pitchFamily="34" charset="-128"/>
                <a:ea typeface="思源黑體 Heavy" panose="020B0A00000000000000" pitchFamily="34" charset="-128"/>
                <a:cs typeface="+mn-ea"/>
                <a:sym typeface="+mn-lt"/>
              </a:rPr>
              <a:t>3</a:t>
            </a:r>
            <a:r>
              <a:rPr lang="en-US" altLang="zh-CN" sz="1400" spc="300" dirty="0">
                <a:solidFill>
                  <a:srgbClr val="020D2C"/>
                </a:solidFill>
                <a:latin typeface="思源黑體 Heavy" panose="020B0A00000000000000" pitchFamily="34" charset="-128"/>
                <a:ea typeface="思源黑體 Heavy" panose="020B0A00000000000000" pitchFamily="34" charset="-128"/>
                <a:cs typeface="+mn-ea"/>
                <a:sym typeface="+mn-lt"/>
              </a:rPr>
              <a:t>%</a:t>
            </a:r>
            <a:endParaRPr lang="en-US" altLang="zh-CN" sz="1400" spc="300" dirty="0">
              <a:solidFill>
                <a:srgbClr val="020D2C"/>
              </a:solidFill>
              <a:latin typeface="思源黑體 Heavy" panose="020B0A00000000000000" pitchFamily="34" charset="-128"/>
              <a:ea typeface="思源黑體 Heavy" panose="020B0A00000000000000" pitchFamily="34" charset="-128"/>
              <a:cs typeface="+mn-ea"/>
              <a:sym typeface="+mn-lt"/>
            </a:endParaRPr>
          </a:p>
        </p:txBody>
      </p:sp>
      <p:grpSp>
        <p:nvGrpSpPr>
          <p:cNvPr id="6" name="组合 5"/>
          <p:cNvGrpSpPr/>
          <p:nvPr/>
        </p:nvGrpSpPr>
        <p:grpSpPr>
          <a:xfrm>
            <a:off x="2672715" y="2217420"/>
            <a:ext cx="1083945" cy="1083945"/>
            <a:chOff x="1766094" y="2627734"/>
            <a:chExt cx="2610644" cy="2610644"/>
          </a:xfrm>
        </p:grpSpPr>
        <p:sp>
          <p:nvSpPr>
            <p:cNvPr id="7" name="弧形 6"/>
            <p:cNvSpPr/>
            <p:nvPr/>
          </p:nvSpPr>
          <p:spPr>
            <a:xfrm>
              <a:off x="1928972" y="2790612"/>
              <a:ext cx="2284888" cy="2284888"/>
            </a:xfrm>
            <a:prstGeom prst="arc">
              <a:avLst>
                <a:gd name="adj1" fmla="val 16200000"/>
                <a:gd name="adj2" fmla="val 758092"/>
              </a:avLst>
            </a:prstGeom>
            <a:ln w="212725">
              <a:solidFill>
                <a:srgbClr val="5EACF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865" dirty="0">
                <a:solidFill>
                  <a:schemeClr val="bg1"/>
                </a:solidFill>
                <a:cs typeface="+mn-ea"/>
                <a:sym typeface="+mn-lt"/>
              </a:endParaRPr>
            </a:p>
          </p:txBody>
        </p:sp>
        <p:sp>
          <p:nvSpPr>
            <p:cNvPr id="8" name="椭圆 7"/>
            <p:cNvSpPr/>
            <p:nvPr/>
          </p:nvSpPr>
          <p:spPr>
            <a:xfrm>
              <a:off x="1766094" y="2627734"/>
              <a:ext cx="2610644" cy="2610644"/>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65">
                <a:solidFill>
                  <a:schemeClr val="bg1"/>
                </a:solidFill>
                <a:cs typeface="+mn-ea"/>
                <a:sym typeface="+mn-lt"/>
              </a:endParaRPr>
            </a:p>
          </p:txBody>
        </p:sp>
      </p:grpSp>
      <p:grpSp>
        <p:nvGrpSpPr>
          <p:cNvPr id="9" name="组合 8"/>
          <p:cNvGrpSpPr/>
          <p:nvPr/>
        </p:nvGrpSpPr>
        <p:grpSpPr>
          <a:xfrm>
            <a:off x="3858895" y="3211830"/>
            <a:ext cx="1083945" cy="1083945"/>
            <a:chOff x="1766094" y="2627734"/>
            <a:chExt cx="2610644" cy="2610644"/>
          </a:xfrm>
        </p:grpSpPr>
        <p:sp>
          <p:nvSpPr>
            <p:cNvPr id="10" name="椭圆 9"/>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65">
                <a:solidFill>
                  <a:schemeClr val="bg1"/>
                </a:solidFill>
                <a:cs typeface="+mn-ea"/>
                <a:sym typeface="+mn-lt"/>
              </a:endParaRPr>
            </a:p>
          </p:txBody>
        </p:sp>
        <p:sp>
          <p:nvSpPr>
            <p:cNvPr id="11" name="任意多边形 18"/>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65" dirty="0">
                <a:solidFill>
                  <a:schemeClr val="bg1"/>
                </a:solidFill>
                <a:cs typeface="+mn-ea"/>
                <a:sym typeface="+mn-lt"/>
              </a:endParaRPr>
            </a:p>
          </p:txBody>
        </p:sp>
      </p:grpSp>
      <p:sp>
        <p:nvSpPr>
          <p:cNvPr id="12" name="TextBox 30"/>
          <p:cNvSpPr txBox="1"/>
          <p:nvPr/>
        </p:nvSpPr>
        <p:spPr>
          <a:xfrm>
            <a:off x="4244340" y="3553460"/>
            <a:ext cx="481965" cy="430530"/>
          </a:xfrm>
          <a:prstGeom prst="rect">
            <a:avLst/>
          </a:prstGeom>
          <a:noFill/>
        </p:spPr>
        <p:txBody>
          <a:bodyPr wrap="square" lIns="0" tIns="0" rIns="0" bIns="0" rtlCol="0">
            <a:spAutoFit/>
          </a:bodyPr>
          <a:p>
            <a:r>
              <a:rPr lang="en-US" altLang="zh-CN" sz="2800" spc="300" dirty="0">
                <a:solidFill>
                  <a:srgbClr val="020D2C"/>
                </a:solidFill>
                <a:latin typeface="思源黑體 Heavy" panose="020B0A00000000000000" pitchFamily="34" charset="-128"/>
                <a:ea typeface="思源黑體 Heavy" panose="020B0A00000000000000" pitchFamily="34" charset="-128"/>
                <a:cs typeface="+mn-ea"/>
                <a:sym typeface="+mn-lt"/>
              </a:rPr>
              <a:t>3</a:t>
            </a:r>
            <a:r>
              <a:rPr lang="en-US" altLang="zh-CN" sz="1400" spc="300" dirty="0">
                <a:solidFill>
                  <a:srgbClr val="020D2C"/>
                </a:solidFill>
                <a:latin typeface="思源黑體 Heavy" panose="020B0A00000000000000" pitchFamily="34" charset="-128"/>
                <a:ea typeface="思源黑體 Heavy" panose="020B0A00000000000000" pitchFamily="34" charset="-128"/>
                <a:cs typeface="+mn-ea"/>
                <a:sym typeface="+mn-lt"/>
              </a:rPr>
              <a:t>%</a:t>
            </a:r>
            <a:endParaRPr lang="en-US" altLang="zh-CN" sz="1400" spc="300" dirty="0">
              <a:solidFill>
                <a:srgbClr val="020D2C"/>
              </a:solidFill>
              <a:latin typeface="思源黑體 Heavy" panose="020B0A00000000000000" pitchFamily="34" charset="-128"/>
              <a:ea typeface="思源黑體 Heavy" panose="020B0A00000000000000" pitchFamily="34" charset="-128"/>
              <a:cs typeface="+mn-ea"/>
              <a:sym typeface="+mn-lt"/>
            </a:endParaRPr>
          </a:p>
        </p:txBody>
      </p:sp>
      <p:grpSp>
        <p:nvGrpSpPr>
          <p:cNvPr id="13" name="组合 12"/>
          <p:cNvGrpSpPr/>
          <p:nvPr/>
        </p:nvGrpSpPr>
        <p:grpSpPr>
          <a:xfrm>
            <a:off x="3858895" y="3211830"/>
            <a:ext cx="1083945" cy="1083945"/>
            <a:chOff x="1766094" y="2627734"/>
            <a:chExt cx="2610644" cy="2610644"/>
          </a:xfrm>
        </p:grpSpPr>
        <p:sp>
          <p:nvSpPr>
            <p:cNvPr id="14" name="弧形 13"/>
            <p:cNvSpPr/>
            <p:nvPr/>
          </p:nvSpPr>
          <p:spPr>
            <a:xfrm>
              <a:off x="1928972" y="2790612"/>
              <a:ext cx="2284888" cy="2284888"/>
            </a:xfrm>
            <a:prstGeom prst="arc">
              <a:avLst>
                <a:gd name="adj1" fmla="val 16200000"/>
                <a:gd name="adj2" fmla="val 758092"/>
              </a:avLst>
            </a:prstGeom>
            <a:ln w="212725">
              <a:solidFill>
                <a:srgbClr val="68C765"/>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865" dirty="0">
                <a:solidFill>
                  <a:schemeClr val="bg1"/>
                </a:solidFill>
                <a:cs typeface="+mn-ea"/>
                <a:sym typeface="+mn-lt"/>
              </a:endParaRPr>
            </a:p>
          </p:txBody>
        </p:sp>
        <p:sp>
          <p:nvSpPr>
            <p:cNvPr id="15" name="椭圆 14"/>
            <p:cNvSpPr/>
            <p:nvPr/>
          </p:nvSpPr>
          <p:spPr>
            <a:xfrm>
              <a:off x="1766094" y="2627734"/>
              <a:ext cx="2610644" cy="2610644"/>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65">
                <a:solidFill>
                  <a:schemeClr val="bg1"/>
                </a:solidFill>
                <a:cs typeface="+mn-ea"/>
                <a:sym typeface="+mn-lt"/>
              </a:endParaRPr>
            </a:p>
          </p:txBody>
        </p:sp>
      </p:grpSp>
      <p:sp>
        <p:nvSpPr>
          <p:cNvPr id="21" name="矩形 106"/>
          <p:cNvSpPr>
            <a:spLocks noChangeArrowheads="1"/>
          </p:cNvSpPr>
          <p:nvPr/>
        </p:nvSpPr>
        <p:spPr bwMode="auto">
          <a:xfrm>
            <a:off x="5597034" y="2832065"/>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22" name="矩形 47"/>
          <p:cNvSpPr>
            <a:spLocks noChangeArrowheads="1"/>
          </p:cNvSpPr>
          <p:nvPr/>
        </p:nvSpPr>
        <p:spPr bwMode="auto">
          <a:xfrm>
            <a:off x="5803265" y="3369945"/>
            <a:ext cx="5296535" cy="169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p>
            <a:pPr algn="l">
              <a:lnSpc>
                <a:spcPct val="15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在此录入上述图表的描述说明，在此录入上述图表的描述说明。在此录入上述图表的描述说明，在此录入上述图表的描述说明。在此录入上述图表的描述说明，在此录入上述图表的描述说明。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a:p>
            <a:pPr algn="l">
              <a:lnSpc>
                <a:spcPct val="120000"/>
              </a:lnSpc>
            </a:pP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3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anim calcmode="lin" valueType="num">
                                      <p:cBhvr>
                                        <p:cTn id="10" dur="500" fill="hold"/>
                                        <p:tgtEl>
                                          <p:spTgt spid="30"/>
                                        </p:tgtEl>
                                        <p:attrNameLst>
                                          <p:attrName>ppt_x</p:attrName>
                                        </p:attrNameLst>
                                      </p:cBhvr>
                                      <p:tavLst>
                                        <p:tav tm="0">
                                          <p:val>
                                            <p:fltVal val="0.5"/>
                                          </p:val>
                                        </p:tav>
                                        <p:tav tm="100000">
                                          <p:val>
                                            <p:strVal val="#ppt_x"/>
                                          </p:val>
                                        </p:tav>
                                      </p:tavLst>
                                    </p:anim>
                                    <p:anim calcmode="lin" valueType="num">
                                      <p:cBhvr>
                                        <p:cTn id="11" dur="500" fill="hold"/>
                                        <p:tgtEl>
                                          <p:spTgt spid="30"/>
                                        </p:tgtEl>
                                        <p:attrNameLst>
                                          <p:attrName>ppt_y</p:attrName>
                                        </p:attrNameLst>
                                      </p:cBhvr>
                                      <p:tavLst>
                                        <p:tav tm="0">
                                          <p:val>
                                            <p:fltVal val="0.5"/>
                                          </p:val>
                                        </p:tav>
                                        <p:tav tm="100000">
                                          <p:val>
                                            <p:strVal val="#ppt_y"/>
                                          </p:val>
                                        </p:tav>
                                      </p:tavLst>
                                    </p:anim>
                                  </p:childTnLst>
                                </p:cTn>
                              </p:par>
                            </p:childTnLst>
                          </p:cTn>
                        </p:par>
                        <p:par>
                          <p:cTn id="12" fill="hold">
                            <p:stCondLst>
                              <p:cond delay="800"/>
                            </p:stCondLst>
                            <p:childTnLst>
                              <p:par>
                                <p:cTn id="13" presetID="21" presetClass="entr" presetSubtype="1"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Effect transition="in" filter="fade">
                                      <p:cBhvr>
                                        <p:cTn id="20" dur="500"/>
                                        <p:tgtEl>
                                          <p:spTgt spid="33"/>
                                        </p:tgtEl>
                                      </p:cBhvr>
                                    </p:animEffect>
                                  </p:childTnLst>
                                </p:cTn>
                              </p:par>
                              <p:par>
                                <p:cTn id="21" presetID="53" presetClass="entr" presetSubtype="528"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anim calcmode="lin" valueType="num">
                                      <p:cBhvr>
                                        <p:cTn id="26" dur="500" fill="hold"/>
                                        <p:tgtEl>
                                          <p:spTgt spid="2"/>
                                        </p:tgtEl>
                                        <p:attrNameLst>
                                          <p:attrName>ppt_x</p:attrName>
                                        </p:attrNameLst>
                                      </p:cBhvr>
                                      <p:tavLst>
                                        <p:tav tm="0">
                                          <p:val>
                                            <p:fltVal val="0.5"/>
                                          </p:val>
                                        </p:tav>
                                        <p:tav tm="100000">
                                          <p:val>
                                            <p:strVal val="#ppt_x"/>
                                          </p:val>
                                        </p:tav>
                                      </p:tavLst>
                                    </p:anim>
                                    <p:anim calcmode="lin" valueType="num">
                                      <p:cBhvr>
                                        <p:cTn id="27" dur="500" fill="hold"/>
                                        <p:tgtEl>
                                          <p:spTgt spid="2"/>
                                        </p:tgtEl>
                                        <p:attrNameLst>
                                          <p:attrName>ppt_y</p:attrName>
                                        </p:attrNameLst>
                                      </p:cBhvr>
                                      <p:tavLst>
                                        <p:tav tm="0">
                                          <p:val>
                                            <p:fltVal val="0.5"/>
                                          </p:val>
                                        </p:tav>
                                        <p:tav tm="100000">
                                          <p:val>
                                            <p:strVal val="#ppt_y"/>
                                          </p:val>
                                        </p:tav>
                                      </p:tavLst>
                                    </p:anim>
                                  </p:childTnLst>
                                </p:cTn>
                              </p:par>
                            </p:childTnLst>
                          </p:cTn>
                        </p:par>
                        <p:par>
                          <p:cTn id="28" fill="hold">
                            <p:stCondLst>
                              <p:cond delay="1800"/>
                            </p:stCondLst>
                            <p:childTnLst>
                              <p:par>
                                <p:cTn id="29" presetID="21" presetClass="entr" presetSubtype="1"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1000"/>
                                        <p:tgtEl>
                                          <p:spTgt spid="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528" fill="hold" nodeType="withEffect">
                                  <p:stCondLst>
                                    <p:cond delay="30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anim calcmode="lin" valueType="num">
                                      <p:cBhvr>
                                        <p:cTn id="42" dur="500" fill="hold"/>
                                        <p:tgtEl>
                                          <p:spTgt spid="9"/>
                                        </p:tgtEl>
                                        <p:attrNameLst>
                                          <p:attrName>ppt_x</p:attrName>
                                        </p:attrNameLst>
                                      </p:cBhvr>
                                      <p:tavLst>
                                        <p:tav tm="0">
                                          <p:val>
                                            <p:fltVal val="0.5"/>
                                          </p:val>
                                        </p:tav>
                                        <p:tav tm="100000">
                                          <p:val>
                                            <p:strVal val="#ppt_x"/>
                                          </p:val>
                                        </p:tav>
                                      </p:tavLst>
                                    </p:anim>
                                    <p:anim calcmode="lin" valueType="num">
                                      <p:cBhvr>
                                        <p:cTn id="43" dur="500" fill="hold"/>
                                        <p:tgtEl>
                                          <p:spTgt spid="9"/>
                                        </p:tgtEl>
                                        <p:attrNameLst>
                                          <p:attrName>ppt_y</p:attrName>
                                        </p:attrNameLst>
                                      </p:cBhvr>
                                      <p:tavLst>
                                        <p:tav tm="0">
                                          <p:val>
                                            <p:fltVal val="0.5"/>
                                          </p:val>
                                        </p:tav>
                                        <p:tav tm="100000">
                                          <p:val>
                                            <p:strVal val="#ppt_y"/>
                                          </p:val>
                                        </p:tav>
                                      </p:tavLst>
                                    </p:anim>
                                  </p:childTnLst>
                                </p:cTn>
                              </p:par>
                            </p:childTnLst>
                          </p:cTn>
                        </p:par>
                        <p:par>
                          <p:cTn id="44" fill="hold">
                            <p:stCondLst>
                              <p:cond delay="2800"/>
                            </p:stCondLst>
                            <p:childTnLst>
                              <p:par>
                                <p:cTn id="45" presetID="21" presetClass="entr" presetSubtype="1"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1000"/>
                                        <p:tgtEl>
                                          <p:spTgt spid="1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par>
                                <p:cTn id="53" presetID="14" presetClass="entr" presetSubtype="10" fill="hold" grpId="0" nodeType="withEffect">
                                  <p:stCondLst>
                                    <p:cond delay="300"/>
                                  </p:stCondLst>
                                  <p:childTnLst>
                                    <p:set>
                                      <p:cBhvr>
                                        <p:cTn id="54" dur="1" fill="hold">
                                          <p:stCondLst>
                                            <p:cond delay="0"/>
                                          </p:stCondLst>
                                        </p:cTn>
                                        <p:tgtEl>
                                          <p:spTgt spid="21"/>
                                        </p:tgtEl>
                                        <p:attrNameLst>
                                          <p:attrName>style.visibility</p:attrName>
                                        </p:attrNameLst>
                                      </p:cBhvr>
                                      <p:to>
                                        <p:strVal val="visible"/>
                                      </p:to>
                                    </p:set>
                                    <p:animEffect>
                                      <p:cBhvr>
                                        <p:cTn id="55" dur="400"/>
                                        <p:tgtEl>
                                          <p:spTgt spid="21"/>
                                        </p:tgtEl>
                                      </p:cBhvr>
                                    </p:animEffect>
                                  </p:childTnLst>
                                </p:cTn>
                              </p:par>
                              <p:par>
                                <p:cTn id="56" presetID="14" presetClass="entr" presetSubtype="10" fill="hold" grpId="0" nodeType="withEffect">
                                  <p:stCondLst>
                                    <p:cond delay="500"/>
                                  </p:stCondLst>
                                  <p:childTnLst>
                                    <p:set>
                                      <p:cBhvr>
                                        <p:cTn id="57" dur="1" fill="hold">
                                          <p:stCondLst>
                                            <p:cond delay="0"/>
                                          </p:stCondLst>
                                        </p:cTn>
                                        <p:tgtEl>
                                          <p:spTgt spid="22"/>
                                        </p:tgtEl>
                                        <p:attrNameLst>
                                          <p:attrName>style.visibility</p:attrName>
                                        </p:attrNameLst>
                                      </p:cBhvr>
                                      <p:to>
                                        <p:strVal val="visible"/>
                                      </p:to>
                                    </p:set>
                                    <p:animEffect>
                                      <p:cBhvr>
                                        <p:cTn id="5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p:bldP spid="12" grpId="0"/>
      <p:bldP spid="21" grpId="0" bldLvl="0" autoUpdateAnimBg="0"/>
      <p:bldP spid="22"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组合 96"/>
          <p:cNvGrpSpPr/>
          <p:nvPr/>
        </p:nvGrpSpPr>
        <p:grpSpPr>
          <a:xfrm>
            <a:off x="9275445" y="1181100"/>
            <a:ext cx="2658110" cy="4822190"/>
            <a:chOff x="14607" y="2238"/>
            <a:chExt cx="4186" cy="7594"/>
          </a:xfrm>
        </p:grpSpPr>
        <p:cxnSp>
          <p:nvCxnSpPr>
            <p:cNvPr id="87" name="直接连接符 86"/>
            <p:cNvCxnSpPr/>
            <p:nvPr/>
          </p:nvCxnSpPr>
          <p:spPr>
            <a:xfrm flipH="1">
              <a:off x="14607" y="2338"/>
              <a:ext cx="4185" cy="0"/>
            </a:xfrm>
            <a:prstGeom prst="line">
              <a:avLst/>
            </a:prstGeom>
            <a:ln>
              <a:solidFill>
                <a:srgbClr val="EB7D68"/>
              </a:solidFill>
              <a:prstDash val="sysDot"/>
            </a:ln>
          </p:spPr>
          <p:style>
            <a:lnRef idx="1">
              <a:schemeClr val="accent1"/>
            </a:lnRef>
            <a:fillRef idx="0">
              <a:schemeClr val="accent1"/>
            </a:fillRef>
            <a:effectRef idx="0">
              <a:schemeClr val="accent1"/>
            </a:effectRef>
            <a:fontRef idx="minor">
              <a:schemeClr val="tx1"/>
            </a:fontRef>
          </p:style>
        </p:cxnSp>
        <p:sp>
          <p:nvSpPr>
            <p:cNvPr id="88" name="椭圆 87"/>
            <p:cNvSpPr/>
            <p:nvPr/>
          </p:nvSpPr>
          <p:spPr>
            <a:xfrm>
              <a:off x="18592" y="2238"/>
              <a:ext cx="200" cy="200"/>
            </a:xfrm>
            <a:prstGeom prst="ellipse">
              <a:avLst/>
            </a:prstGeom>
            <a:solidFill>
              <a:srgbClr val="EB7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矩形 47"/>
            <p:cNvSpPr>
              <a:spLocks noChangeArrowheads="1"/>
            </p:cNvSpPr>
            <p:nvPr/>
          </p:nvSpPr>
          <p:spPr bwMode="auto">
            <a:xfrm>
              <a:off x="15459" y="2555"/>
              <a:ext cx="3334"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p>
              <a:pPr algn="l">
                <a:lnSpc>
                  <a:spcPct val="15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cxnSp>
          <p:nvCxnSpPr>
            <p:cNvPr id="91" name="直接连接符 90"/>
            <p:cNvCxnSpPr/>
            <p:nvPr/>
          </p:nvCxnSpPr>
          <p:spPr>
            <a:xfrm flipH="1">
              <a:off x="15258" y="5425"/>
              <a:ext cx="3534" cy="0"/>
            </a:xfrm>
            <a:prstGeom prst="line">
              <a:avLst/>
            </a:prstGeom>
            <a:ln>
              <a:solidFill>
                <a:srgbClr val="EB7D68"/>
              </a:solidFill>
              <a:prstDash val="sysDot"/>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18592" y="5325"/>
              <a:ext cx="200" cy="200"/>
            </a:xfrm>
            <a:prstGeom prst="ellipse">
              <a:avLst/>
            </a:prstGeom>
            <a:solidFill>
              <a:srgbClr val="EB7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矩形 47"/>
            <p:cNvSpPr>
              <a:spLocks noChangeArrowheads="1"/>
            </p:cNvSpPr>
            <p:nvPr/>
          </p:nvSpPr>
          <p:spPr bwMode="auto">
            <a:xfrm>
              <a:off x="15459" y="5555"/>
              <a:ext cx="3334"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p>
              <a:pPr algn="l">
                <a:lnSpc>
                  <a:spcPct val="15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cxnSp>
          <p:nvCxnSpPr>
            <p:cNvPr id="94" name="直接连接符 93"/>
            <p:cNvCxnSpPr/>
            <p:nvPr/>
          </p:nvCxnSpPr>
          <p:spPr>
            <a:xfrm flipH="1">
              <a:off x="14607" y="8165"/>
              <a:ext cx="4185" cy="0"/>
            </a:xfrm>
            <a:prstGeom prst="line">
              <a:avLst/>
            </a:prstGeom>
            <a:ln>
              <a:solidFill>
                <a:srgbClr val="EB7D68"/>
              </a:solidFill>
              <a:prstDash val="sysDot"/>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18592" y="8065"/>
              <a:ext cx="200" cy="200"/>
            </a:xfrm>
            <a:prstGeom prst="ellipse">
              <a:avLst/>
            </a:prstGeom>
            <a:solidFill>
              <a:srgbClr val="EB7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矩形 47"/>
            <p:cNvSpPr>
              <a:spLocks noChangeArrowheads="1"/>
            </p:cNvSpPr>
            <p:nvPr/>
          </p:nvSpPr>
          <p:spPr bwMode="auto">
            <a:xfrm>
              <a:off x="15459" y="8382"/>
              <a:ext cx="3334"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p>
              <a:pPr algn="l">
                <a:lnSpc>
                  <a:spcPct val="15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98" name="组合 97"/>
          <p:cNvGrpSpPr/>
          <p:nvPr/>
        </p:nvGrpSpPr>
        <p:grpSpPr>
          <a:xfrm flipH="1">
            <a:off x="287020" y="1155065"/>
            <a:ext cx="2658110" cy="4822190"/>
            <a:chOff x="14607" y="2238"/>
            <a:chExt cx="4186" cy="7594"/>
          </a:xfrm>
        </p:grpSpPr>
        <p:cxnSp>
          <p:nvCxnSpPr>
            <p:cNvPr id="99" name="直接连接符 98"/>
            <p:cNvCxnSpPr/>
            <p:nvPr/>
          </p:nvCxnSpPr>
          <p:spPr>
            <a:xfrm flipH="1">
              <a:off x="14607" y="2338"/>
              <a:ext cx="4185" cy="0"/>
            </a:xfrm>
            <a:prstGeom prst="line">
              <a:avLst/>
            </a:prstGeom>
            <a:ln>
              <a:solidFill>
                <a:srgbClr val="EB7D68"/>
              </a:solidFill>
              <a:prstDash val="sysDot"/>
            </a:ln>
          </p:spPr>
          <p:style>
            <a:lnRef idx="1">
              <a:schemeClr val="accent1"/>
            </a:lnRef>
            <a:fillRef idx="0">
              <a:schemeClr val="accent1"/>
            </a:fillRef>
            <a:effectRef idx="0">
              <a:schemeClr val="accent1"/>
            </a:effectRef>
            <a:fontRef idx="minor">
              <a:schemeClr val="tx1"/>
            </a:fontRef>
          </p:style>
        </p:cxnSp>
        <p:sp>
          <p:nvSpPr>
            <p:cNvPr id="100" name="椭圆 99"/>
            <p:cNvSpPr/>
            <p:nvPr/>
          </p:nvSpPr>
          <p:spPr>
            <a:xfrm>
              <a:off x="18592" y="2238"/>
              <a:ext cx="200" cy="200"/>
            </a:xfrm>
            <a:prstGeom prst="ellipse">
              <a:avLst/>
            </a:prstGeom>
            <a:solidFill>
              <a:srgbClr val="EB7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矩形 47"/>
            <p:cNvSpPr>
              <a:spLocks noChangeArrowheads="1"/>
            </p:cNvSpPr>
            <p:nvPr/>
          </p:nvSpPr>
          <p:spPr bwMode="auto">
            <a:xfrm>
              <a:off x="15459" y="2555"/>
              <a:ext cx="3334"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p>
              <a:pPr algn="l">
                <a:lnSpc>
                  <a:spcPct val="15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cxnSp>
          <p:nvCxnSpPr>
            <p:cNvPr id="102" name="直接连接符 101"/>
            <p:cNvCxnSpPr/>
            <p:nvPr/>
          </p:nvCxnSpPr>
          <p:spPr>
            <a:xfrm flipH="1">
              <a:off x="15258" y="5425"/>
              <a:ext cx="3534" cy="0"/>
            </a:xfrm>
            <a:prstGeom prst="line">
              <a:avLst/>
            </a:prstGeom>
            <a:ln>
              <a:solidFill>
                <a:srgbClr val="EB7D68"/>
              </a:solidFill>
              <a:prstDash val="sysDot"/>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18592" y="5325"/>
              <a:ext cx="200" cy="200"/>
            </a:xfrm>
            <a:prstGeom prst="ellipse">
              <a:avLst/>
            </a:prstGeom>
            <a:solidFill>
              <a:srgbClr val="EB7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矩形 47"/>
            <p:cNvSpPr>
              <a:spLocks noChangeArrowheads="1"/>
            </p:cNvSpPr>
            <p:nvPr/>
          </p:nvSpPr>
          <p:spPr bwMode="auto">
            <a:xfrm>
              <a:off x="15459" y="5555"/>
              <a:ext cx="3334"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p>
              <a:pPr algn="l">
                <a:lnSpc>
                  <a:spcPct val="15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cxnSp>
          <p:nvCxnSpPr>
            <p:cNvPr id="105" name="直接连接符 104"/>
            <p:cNvCxnSpPr/>
            <p:nvPr/>
          </p:nvCxnSpPr>
          <p:spPr>
            <a:xfrm flipH="1">
              <a:off x="14607" y="8165"/>
              <a:ext cx="4185" cy="0"/>
            </a:xfrm>
            <a:prstGeom prst="line">
              <a:avLst/>
            </a:prstGeom>
            <a:ln>
              <a:solidFill>
                <a:srgbClr val="EB7D68"/>
              </a:solidFill>
              <a:prstDash val="sysDot"/>
            </a:ln>
          </p:spPr>
          <p:style>
            <a:lnRef idx="1">
              <a:schemeClr val="accent1"/>
            </a:lnRef>
            <a:fillRef idx="0">
              <a:schemeClr val="accent1"/>
            </a:fillRef>
            <a:effectRef idx="0">
              <a:schemeClr val="accent1"/>
            </a:effectRef>
            <a:fontRef idx="minor">
              <a:schemeClr val="tx1"/>
            </a:fontRef>
          </p:style>
        </p:cxnSp>
        <p:sp>
          <p:nvSpPr>
            <p:cNvPr id="106" name="椭圆 105"/>
            <p:cNvSpPr/>
            <p:nvPr/>
          </p:nvSpPr>
          <p:spPr>
            <a:xfrm>
              <a:off x="18592" y="8065"/>
              <a:ext cx="200" cy="200"/>
            </a:xfrm>
            <a:prstGeom prst="ellipse">
              <a:avLst/>
            </a:prstGeom>
            <a:solidFill>
              <a:srgbClr val="EB7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矩形 47"/>
            <p:cNvSpPr>
              <a:spLocks noChangeArrowheads="1"/>
            </p:cNvSpPr>
            <p:nvPr/>
          </p:nvSpPr>
          <p:spPr bwMode="auto">
            <a:xfrm>
              <a:off x="15459" y="8382"/>
              <a:ext cx="3334"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p>
              <a:pPr algn="l">
                <a:lnSpc>
                  <a:spcPct val="150000"/>
                </a:lnSpc>
              </a:pPr>
              <a:r>
                <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2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9" name="椭圆 8"/>
          <p:cNvSpPr/>
          <p:nvPr/>
        </p:nvSpPr>
        <p:spPr>
          <a:xfrm>
            <a:off x="2494915" y="-172085"/>
            <a:ext cx="7202170" cy="7202170"/>
          </a:xfrm>
          <a:prstGeom prst="ellipse">
            <a:avLst/>
          </a:prstGeom>
          <a:noFill/>
          <a:ln w="60325">
            <a:solidFill>
              <a:srgbClr val="EE13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3698875" y="1031875"/>
            <a:ext cx="4794250" cy="4794250"/>
          </a:xfrm>
          <a:prstGeom prst="ellipse">
            <a:avLst/>
          </a:prstGeom>
          <a:gradFill>
            <a:gsLst>
              <a:gs pos="0">
                <a:srgbClr val="FD8972"/>
              </a:gs>
              <a:gs pos="100000">
                <a:srgbClr val="F11715"/>
              </a:gs>
            </a:gsLst>
            <a:lin ang="1080000" scaled="0"/>
          </a:gra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5161280" y="2495550"/>
            <a:ext cx="1826260" cy="1826260"/>
          </a:xfrm>
          <a:prstGeom prst="ellipse">
            <a:avLst/>
          </a:prstGeom>
          <a:solidFill>
            <a:schemeClr val="bg1"/>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106"/>
          <p:cNvSpPr>
            <a:spLocks noChangeArrowheads="1"/>
          </p:cNvSpPr>
          <p:nvPr/>
        </p:nvSpPr>
        <p:spPr bwMode="auto">
          <a:xfrm>
            <a:off x="5371465" y="3213100"/>
            <a:ext cx="145034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p>
            <a:pPr algn="ct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33" name="矩形 106"/>
          <p:cNvSpPr>
            <a:spLocks noChangeArrowheads="1"/>
          </p:cNvSpPr>
          <p:nvPr/>
        </p:nvSpPr>
        <p:spPr bwMode="auto">
          <a:xfrm>
            <a:off x="5320174" y="204403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4" name="矩形 106"/>
          <p:cNvSpPr>
            <a:spLocks noChangeArrowheads="1"/>
          </p:cNvSpPr>
          <p:nvPr/>
        </p:nvSpPr>
        <p:spPr bwMode="auto">
          <a:xfrm>
            <a:off x="3767599" y="284286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5" name="矩形 106"/>
          <p:cNvSpPr>
            <a:spLocks noChangeArrowheads="1"/>
          </p:cNvSpPr>
          <p:nvPr/>
        </p:nvSpPr>
        <p:spPr bwMode="auto">
          <a:xfrm>
            <a:off x="6891164" y="284286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6" name="矩形 106"/>
          <p:cNvSpPr>
            <a:spLocks noChangeArrowheads="1"/>
          </p:cNvSpPr>
          <p:nvPr/>
        </p:nvSpPr>
        <p:spPr bwMode="auto">
          <a:xfrm>
            <a:off x="4039379" y="4253195"/>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7" name="矩形 106"/>
          <p:cNvSpPr>
            <a:spLocks noChangeArrowheads="1"/>
          </p:cNvSpPr>
          <p:nvPr/>
        </p:nvSpPr>
        <p:spPr bwMode="auto">
          <a:xfrm>
            <a:off x="6715269" y="4253195"/>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8" name="矩形 106"/>
          <p:cNvSpPr>
            <a:spLocks noChangeArrowheads="1"/>
          </p:cNvSpPr>
          <p:nvPr/>
        </p:nvSpPr>
        <p:spPr bwMode="auto">
          <a:xfrm>
            <a:off x="5339224" y="512124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pic>
        <p:nvPicPr>
          <p:cNvPr id="51" name="图片 50" descr="fenxia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81370" y="1548130"/>
            <a:ext cx="429260" cy="429260"/>
          </a:xfrm>
          <a:prstGeom prst="rect">
            <a:avLst/>
          </a:prstGeom>
        </p:spPr>
      </p:pic>
      <p:pic>
        <p:nvPicPr>
          <p:cNvPr id="52" name="图片 51" descr="shoucangwujiaoxi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5690" y="2349500"/>
            <a:ext cx="429260" cy="429260"/>
          </a:xfrm>
          <a:prstGeom prst="rect">
            <a:avLst/>
          </a:prstGeom>
        </p:spPr>
      </p:pic>
      <p:pic>
        <p:nvPicPr>
          <p:cNvPr id="53" name="图片 52" descr="shuxiebianxi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4040" y="2349500"/>
            <a:ext cx="429260" cy="429260"/>
          </a:xfrm>
          <a:prstGeom prst="rect">
            <a:avLst/>
          </a:prstGeom>
        </p:spPr>
      </p:pic>
      <p:pic>
        <p:nvPicPr>
          <p:cNvPr id="54" name="图片 53" descr="tianqidingwei"/>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9785" y="4625340"/>
            <a:ext cx="429260" cy="429260"/>
          </a:xfrm>
          <a:prstGeom prst="rect">
            <a:avLst/>
          </a:prstGeom>
        </p:spPr>
      </p:pic>
      <p:pic>
        <p:nvPicPr>
          <p:cNvPr id="55" name="图片 54" descr="tongzhi"/>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00575" y="3728085"/>
            <a:ext cx="429260" cy="429260"/>
          </a:xfrm>
          <a:prstGeom prst="rect">
            <a:avLst/>
          </a:prstGeom>
        </p:spPr>
      </p:pic>
      <p:pic>
        <p:nvPicPr>
          <p:cNvPr id="56" name="图片 55" descr="wode"/>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93610" y="3728085"/>
            <a:ext cx="429260" cy="429260"/>
          </a:xfrm>
          <a:prstGeom prst="rect">
            <a:avLst/>
          </a:prstGeom>
        </p:spPr>
      </p:pic>
      <p:sp>
        <p:nvSpPr>
          <p:cNvPr id="57" name="矩形 106"/>
          <p:cNvSpPr>
            <a:spLocks noChangeArrowheads="1"/>
          </p:cNvSpPr>
          <p:nvPr/>
        </p:nvSpPr>
        <p:spPr bwMode="auto">
          <a:xfrm>
            <a:off x="2407429" y="372805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0" name="矩形 106"/>
          <p:cNvSpPr>
            <a:spLocks noChangeArrowheads="1"/>
          </p:cNvSpPr>
          <p:nvPr/>
        </p:nvSpPr>
        <p:spPr bwMode="auto">
          <a:xfrm>
            <a:off x="2683654" y="1968465"/>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1" name="矩形 106"/>
          <p:cNvSpPr>
            <a:spLocks noChangeArrowheads="1"/>
          </p:cNvSpPr>
          <p:nvPr/>
        </p:nvSpPr>
        <p:spPr bwMode="auto">
          <a:xfrm>
            <a:off x="4147329" y="79181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2" name="矩形 106"/>
          <p:cNvSpPr>
            <a:spLocks noChangeArrowheads="1"/>
          </p:cNvSpPr>
          <p:nvPr/>
        </p:nvSpPr>
        <p:spPr bwMode="auto">
          <a:xfrm>
            <a:off x="6732414" y="79181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3" name="矩形 106"/>
          <p:cNvSpPr>
            <a:spLocks noChangeArrowheads="1"/>
          </p:cNvSpPr>
          <p:nvPr/>
        </p:nvSpPr>
        <p:spPr bwMode="auto">
          <a:xfrm>
            <a:off x="7956694" y="195767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4" name="矩形 106"/>
          <p:cNvSpPr>
            <a:spLocks noChangeArrowheads="1"/>
          </p:cNvSpPr>
          <p:nvPr/>
        </p:nvSpPr>
        <p:spPr bwMode="auto">
          <a:xfrm>
            <a:off x="8264034" y="372805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5" name="矩形 106"/>
          <p:cNvSpPr>
            <a:spLocks noChangeArrowheads="1"/>
          </p:cNvSpPr>
          <p:nvPr/>
        </p:nvSpPr>
        <p:spPr bwMode="auto">
          <a:xfrm>
            <a:off x="2955434" y="517839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6" name="矩形 106"/>
          <p:cNvSpPr>
            <a:spLocks noChangeArrowheads="1"/>
          </p:cNvSpPr>
          <p:nvPr/>
        </p:nvSpPr>
        <p:spPr bwMode="auto">
          <a:xfrm>
            <a:off x="7723014" y="5167595"/>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7" name="矩形 106"/>
          <p:cNvSpPr>
            <a:spLocks noChangeArrowheads="1"/>
          </p:cNvSpPr>
          <p:nvPr/>
        </p:nvSpPr>
        <p:spPr bwMode="auto">
          <a:xfrm>
            <a:off x="6536199" y="632393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8" name="矩形 106"/>
          <p:cNvSpPr>
            <a:spLocks noChangeArrowheads="1"/>
          </p:cNvSpPr>
          <p:nvPr/>
        </p:nvSpPr>
        <p:spPr bwMode="auto">
          <a:xfrm>
            <a:off x="4236864" y="6323930"/>
            <a:ext cx="1552575" cy="30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1400"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pic>
        <p:nvPicPr>
          <p:cNvPr id="73" name="图片 72" descr="a-bianji5"/>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13300" y="5933440"/>
            <a:ext cx="283845" cy="283845"/>
          </a:xfrm>
          <a:prstGeom prst="rect">
            <a:avLst/>
          </a:prstGeom>
        </p:spPr>
      </p:pic>
      <p:pic>
        <p:nvPicPr>
          <p:cNvPr id="74" name="图片 73" descr="a-caigou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41845" y="5933440"/>
            <a:ext cx="283845" cy="283845"/>
          </a:xfrm>
          <a:prstGeom prst="rect">
            <a:avLst/>
          </a:prstGeom>
        </p:spPr>
      </p:pic>
      <p:pic>
        <p:nvPicPr>
          <p:cNvPr id="75" name="图片 74" descr="a-caigou6"/>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587750" y="4778375"/>
            <a:ext cx="283845" cy="283845"/>
          </a:xfrm>
          <a:prstGeom prst="rect">
            <a:avLst/>
          </a:prstGeom>
        </p:spPr>
      </p:pic>
      <p:pic>
        <p:nvPicPr>
          <p:cNvPr id="76" name="图片 75" descr="a-shenpi1"/>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57235" y="4778375"/>
            <a:ext cx="283845" cy="283845"/>
          </a:xfrm>
          <a:prstGeom prst="rect">
            <a:avLst/>
          </a:prstGeom>
        </p:spPr>
      </p:pic>
      <p:pic>
        <p:nvPicPr>
          <p:cNvPr id="77" name="图片 76" descr="a-shenpi2"/>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860155" y="3287395"/>
            <a:ext cx="283845" cy="283845"/>
          </a:xfrm>
          <a:prstGeom prst="rect">
            <a:avLst/>
          </a:prstGeom>
        </p:spPr>
      </p:pic>
      <p:pic>
        <p:nvPicPr>
          <p:cNvPr id="78" name="图片 77" descr="a-shenqing1"/>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048000" y="3357880"/>
            <a:ext cx="283845" cy="283845"/>
          </a:xfrm>
          <a:prstGeom prst="rect">
            <a:avLst/>
          </a:prstGeom>
        </p:spPr>
      </p:pic>
      <p:pic>
        <p:nvPicPr>
          <p:cNvPr id="79" name="图片 78" descr="a-shenqing2"/>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351530" y="1548130"/>
            <a:ext cx="283845" cy="283845"/>
          </a:xfrm>
          <a:prstGeom prst="rect">
            <a:avLst/>
          </a:prstGeom>
        </p:spPr>
      </p:pic>
      <p:pic>
        <p:nvPicPr>
          <p:cNvPr id="80" name="图片 79" descr="a-tuandui2"/>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590915" y="1548130"/>
            <a:ext cx="283845" cy="283845"/>
          </a:xfrm>
          <a:prstGeom prst="rect">
            <a:avLst/>
          </a:prstGeom>
        </p:spPr>
      </p:pic>
      <p:pic>
        <p:nvPicPr>
          <p:cNvPr id="81" name="图片 80" descr="a-tuandui5"/>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349490" y="377825"/>
            <a:ext cx="283845" cy="283845"/>
          </a:xfrm>
          <a:prstGeom prst="rect">
            <a:avLst/>
          </a:prstGeom>
        </p:spPr>
      </p:pic>
      <p:pic>
        <p:nvPicPr>
          <p:cNvPr id="82" name="图片 81" descr="a-wenjian1"/>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745990" y="377825"/>
            <a:ext cx="283845" cy="283845"/>
          </a:xfrm>
          <a:prstGeom prst="rect">
            <a:avLst/>
          </a:prstGeom>
        </p:spPr>
      </p:pic>
      <p:sp>
        <p:nvSpPr>
          <p:cNvPr id="83" name="椭圆 82"/>
          <p:cNvSpPr/>
          <p:nvPr/>
        </p:nvSpPr>
        <p:spPr>
          <a:xfrm>
            <a:off x="2122170" y="-543560"/>
            <a:ext cx="7904480" cy="7904480"/>
          </a:xfrm>
          <a:prstGeom prst="ellipse">
            <a:avLst/>
          </a:prstGeom>
          <a:noFill/>
          <a:ln w="22225">
            <a:solidFill>
              <a:srgbClr val="EE1313">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椭圆 84"/>
          <p:cNvSpPr/>
          <p:nvPr/>
        </p:nvSpPr>
        <p:spPr>
          <a:xfrm>
            <a:off x="1118870" y="-1525905"/>
            <a:ext cx="9911080" cy="9911080"/>
          </a:xfrm>
          <a:prstGeom prst="ellipse">
            <a:avLst/>
          </a:prstGeom>
          <a:noFill/>
          <a:ln w="22225">
            <a:solidFill>
              <a:srgbClr val="FD8972">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椭圆 85"/>
          <p:cNvSpPr/>
          <p:nvPr/>
        </p:nvSpPr>
        <p:spPr>
          <a:xfrm>
            <a:off x="2005965" y="-638810"/>
            <a:ext cx="8136890" cy="8136890"/>
          </a:xfrm>
          <a:prstGeom prst="ellipse">
            <a:avLst/>
          </a:prstGeom>
          <a:noFill/>
          <a:ln w="22225">
            <a:solidFill>
              <a:srgbClr val="FD8972">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300"/>
                                  </p:stCondLst>
                                  <p:childTnLst>
                                    <p:set>
                                      <p:cBhvr>
                                        <p:cTn id="6" dur="1" fill="hold">
                                          <p:stCondLst>
                                            <p:cond delay="0"/>
                                          </p:stCondLst>
                                        </p:cTn>
                                        <p:tgtEl>
                                          <p:spTgt spid="32"/>
                                        </p:tgtEl>
                                        <p:attrNameLst>
                                          <p:attrName>style.visibility</p:attrName>
                                        </p:attrNameLst>
                                      </p:cBhvr>
                                      <p:to>
                                        <p:strVal val="visible"/>
                                      </p:to>
                                    </p:set>
                                    <p:animEffect>
                                      <p:cBhvr>
                                        <p:cTn id="7" dur="400"/>
                                        <p:tgtEl>
                                          <p:spTgt spid="32"/>
                                        </p:tgtEl>
                                      </p:cBhvr>
                                    </p:animEffect>
                                  </p:childTnLst>
                                </p:cTn>
                              </p:par>
                              <p:par>
                                <p:cTn id="8" presetID="14" presetClass="entr" presetSubtype="10" fill="hold" grpId="0" nodeType="withEffect">
                                  <p:stCondLst>
                                    <p:cond delay="300"/>
                                  </p:stCondLst>
                                  <p:childTnLst>
                                    <p:set>
                                      <p:cBhvr>
                                        <p:cTn id="9" dur="1" fill="hold">
                                          <p:stCondLst>
                                            <p:cond delay="0"/>
                                          </p:stCondLst>
                                        </p:cTn>
                                        <p:tgtEl>
                                          <p:spTgt spid="33"/>
                                        </p:tgtEl>
                                        <p:attrNameLst>
                                          <p:attrName>style.visibility</p:attrName>
                                        </p:attrNameLst>
                                      </p:cBhvr>
                                      <p:to>
                                        <p:strVal val="visible"/>
                                      </p:to>
                                    </p:set>
                                    <p:animEffect>
                                      <p:cBhvr>
                                        <p:cTn id="10" dur="400"/>
                                        <p:tgtEl>
                                          <p:spTgt spid="33"/>
                                        </p:tgtEl>
                                      </p:cBhvr>
                                    </p:animEffect>
                                  </p:childTnLst>
                                </p:cTn>
                              </p:par>
                              <p:par>
                                <p:cTn id="11" presetID="14" presetClass="entr" presetSubtype="10" fill="hold" grpId="0" nodeType="withEffect">
                                  <p:stCondLst>
                                    <p:cond delay="300"/>
                                  </p:stCondLst>
                                  <p:childTnLst>
                                    <p:set>
                                      <p:cBhvr>
                                        <p:cTn id="12" dur="1" fill="hold">
                                          <p:stCondLst>
                                            <p:cond delay="0"/>
                                          </p:stCondLst>
                                        </p:cTn>
                                        <p:tgtEl>
                                          <p:spTgt spid="34"/>
                                        </p:tgtEl>
                                        <p:attrNameLst>
                                          <p:attrName>style.visibility</p:attrName>
                                        </p:attrNameLst>
                                      </p:cBhvr>
                                      <p:to>
                                        <p:strVal val="visible"/>
                                      </p:to>
                                    </p:set>
                                    <p:animEffect>
                                      <p:cBhvr>
                                        <p:cTn id="13" dur="400"/>
                                        <p:tgtEl>
                                          <p:spTgt spid="34"/>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35"/>
                                        </p:tgtEl>
                                        <p:attrNameLst>
                                          <p:attrName>style.visibility</p:attrName>
                                        </p:attrNameLst>
                                      </p:cBhvr>
                                      <p:to>
                                        <p:strVal val="visible"/>
                                      </p:to>
                                    </p:set>
                                    <p:animEffect>
                                      <p:cBhvr>
                                        <p:cTn id="16" dur="400"/>
                                        <p:tgtEl>
                                          <p:spTgt spid="35"/>
                                        </p:tgtEl>
                                      </p:cBhvr>
                                    </p:animEffect>
                                  </p:childTnLst>
                                </p:cTn>
                              </p:par>
                              <p:par>
                                <p:cTn id="17" presetID="14" presetClass="entr" presetSubtype="10" fill="hold" grpId="0" nodeType="withEffect">
                                  <p:stCondLst>
                                    <p:cond delay="300"/>
                                  </p:stCondLst>
                                  <p:childTnLst>
                                    <p:set>
                                      <p:cBhvr>
                                        <p:cTn id="18" dur="1" fill="hold">
                                          <p:stCondLst>
                                            <p:cond delay="0"/>
                                          </p:stCondLst>
                                        </p:cTn>
                                        <p:tgtEl>
                                          <p:spTgt spid="36"/>
                                        </p:tgtEl>
                                        <p:attrNameLst>
                                          <p:attrName>style.visibility</p:attrName>
                                        </p:attrNameLst>
                                      </p:cBhvr>
                                      <p:to>
                                        <p:strVal val="visible"/>
                                      </p:to>
                                    </p:set>
                                    <p:animEffect>
                                      <p:cBhvr>
                                        <p:cTn id="19" dur="400"/>
                                        <p:tgtEl>
                                          <p:spTgt spid="36"/>
                                        </p:tgtEl>
                                      </p:cBhvr>
                                    </p:animEffect>
                                  </p:childTnLst>
                                </p:cTn>
                              </p:par>
                              <p:par>
                                <p:cTn id="20" presetID="14" presetClass="entr" presetSubtype="10" fill="hold" grpId="0" nodeType="withEffect">
                                  <p:stCondLst>
                                    <p:cond delay="300"/>
                                  </p:stCondLst>
                                  <p:childTnLst>
                                    <p:set>
                                      <p:cBhvr>
                                        <p:cTn id="21" dur="1" fill="hold">
                                          <p:stCondLst>
                                            <p:cond delay="0"/>
                                          </p:stCondLst>
                                        </p:cTn>
                                        <p:tgtEl>
                                          <p:spTgt spid="37"/>
                                        </p:tgtEl>
                                        <p:attrNameLst>
                                          <p:attrName>style.visibility</p:attrName>
                                        </p:attrNameLst>
                                      </p:cBhvr>
                                      <p:to>
                                        <p:strVal val="visible"/>
                                      </p:to>
                                    </p:set>
                                    <p:animEffect>
                                      <p:cBhvr>
                                        <p:cTn id="22" dur="400"/>
                                        <p:tgtEl>
                                          <p:spTgt spid="37"/>
                                        </p:tgtEl>
                                      </p:cBhvr>
                                    </p:animEffect>
                                  </p:childTnLst>
                                </p:cTn>
                              </p:par>
                              <p:par>
                                <p:cTn id="23" presetID="14" presetClass="entr" presetSubtype="10" fill="hold" grpId="0" nodeType="withEffect">
                                  <p:stCondLst>
                                    <p:cond delay="300"/>
                                  </p:stCondLst>
                                  <p:childTnLst>
                                    <p:set>
                                      <p:cBhvr>
                                        <p:cTn id="24" dur="1" fill="hold">
                                          <p:stCondLst>
                                            <p:cond delay="0"/>
                                          </p:stCondLst>
                                        </p:cTn>
                                        <p:tgtEl>
                                          <p:spTgt spid="38"/>
                                        </p:tgtEl>
                                        <p:attrNameLst>
                                          <p:attrName>style.visibility</p:attrName>
                                        </p:attrNameLst>
                                      </p:cBhvr>
                                      <p:to>
                                        <p:strVal val="visible"/>
                                      </p:to>
                                    </p:set>
                                    <p:animEffect>
                                      <p:cBhvr>
                                        <p:cTn id="25" dur="400"/>
                                        <p:tgtEl>
                                          <p:spTgt spid="38"/>
                                        </p:tgtEl>
                                      </p:cBhvr>
                                    </p:animEffect>
                                  </p:childTnLst>
                                </p:cTn>
                              </p:par>
                              <p:par>
                                <p:cTn id="26" presetID="14" presetClass="entr" presetSubtype="10" fill="hold" grpId="0" nodeType="withEffect">
                                  <p:stCondLst>
                                    <p:cond delay="300"/>
                                  </p:stCondLst>
                                  <p:childTnLst>
                                    <p:set>
                                      <p:cBhvr>
                                        <p:cTn id="27" dur="1" fill="hold">
                                          <p:stCondLst>
                                            <p:cond delay="0"/>
                                          </p:stCondLst>
                                        </p:cTn>
                                        <p:tgtEl>
                                          <p:spTgt spid="57"/>
                                        </p:tgtEl>
                                        <p:attrNameLst>
                                          <p:attrName>style.visibility</p:attrName>
                                        </p:attrNameLst>
                                      </p:cBhvr>
                                      <p:to>
                                        <p:strVal val="visible"/>
                                      </p:to>
                                    </p:set>
                                    <p:animEffect>
                                      <p:cBhvr>
                                        <p:cTn id="28" dur="400"/>
                                        <p:tgtEl>
                                          <p:spTgt spid="57"/>
                                        </p:tgtEl>
                                      </p:cBhvr>
                                    </p:animEffect>
                                  </p:childTnLst>
                                </p:cTn>
                              </p:par>
                              <p:par>
                                <p:cTn id="29" presetID="14" presetClass="entr" presetSubtype="10" fill="hold" grpId="0" nodeType="withEffect">
                                  <p:stCondLst>
                                    <p:cond delay="300"/>
                                  </p:stCondLst>
                                  <p:childTnLst>
                                    <p:set>
                                      <p:cBhvr>
                                        <p:cTn id="30" dur="1" fill="hold">
                                          <p:stCondLst>
                                            <p:cond delay="0"/>
                                          </p:stCondLst>
                                        </p:cTn>
                                        <p:tgtEl>
                                          <p:spTgt spid="60"/>
                                        </p:tgtEl>
                                        <p:attrNameLst>
                                          <p:attrName>style.visibility</p:attrName>
                                        </p:attrNameLst>
                                      </p:cBhvr>
                                      <p:to>
                                        <p:strVal val="visible"/>
                                      </p:to>
                                    </p:set>
                                    <p:animEffect>
                                      <p:cBhvr>
                                        <p:cTn id="31" dur="400"/>
                                        <p:tgtEl>
                                          <p:spTgt spid="60"/>
                                        </p:tgtEl>
                                      </p:cBhvr>
                                    </p:animEffect>
                                  </p:childTnLst>
                                </p:cTn>
                              </p:par>
                              <p:par>
                                <p:cTn id="32" presetID="14" presetClass="entr" presetSubtype="10" fill="hold" grpId="0" nodeType="withEffect">
                                  <p:stCondLst>
                                    <p:cond delay="300"/>
                                  </p:stCondLst>
                                  <p:childTnLst>
                                    <p:set>
                                      <p:cBhvr>
                                        <p:cTn id="33" dur="1" fill="hold">
                                          <p:stCondLst>
                                            <p:cond delay="0"/>
                                          </p:stCondLst>
                                        </p:cTn>
                                        <p:tgtEl>
                                          <p:spTgt spid="61"/>
                                        </p:tgtEl>
                                        <p:attrNameLst>
                                          <p:attrName>style.visibility</p:attrName>
                                        </p:attrNameLst>
                                      </p:cBhvr>
                                      <p:to>
                                        <p:strVal val="visible"/>
                                      </p:to>
                                    </p:set>
                                    <p:animEffect>
                                      <p:cBhvr>
                                        <p:cTn id="34" dur="400"/>
                                        <p:tgtEl>
                                          <p:spTgt spid="61"/>
                                        </p:tgtEl>
                                      </p:cBhvr>
                                    </p:animEffect>
                                  </p:childTnLst>
                                </p:cTn>
                              </p:par>
                              <p:par>
                                <p:cTn id="35" presetID="14" presetClass="entr" presetSubtype="10" fill="hold" grpId="0" nodeType="withEffect">
                                  <p:stCondLst>
                                    <p:cond delay="300"/>
                                  </p:stCondLst>
                                  <p:childTnLst>
                                    <p:set>
                                      <p:cBhvr>
                                        <p:cTn id="36" dur="1" fill="hold">
                                          <p:stCondLst>
                                            <p:cond delay="0"/>
                                          </p:stCondLst>
                                        </p:cTn>
                                        <p:tgtEl>
                                          <p:spTgt spid="62"/>
                                        </p:tgtEl>
                                        <p:attrNameLst>
                                          <p:attrName>style.visibility</p:attrName>
                                        </p:attrNameLst>
                                      </p:cBhvr>
                                      <p:to>
                                        <p:strVal val="visible"/>
                                      </p:to>
                                    </p:set>
                                    <p:animEffect>
                                      <p:cBhvr>
                                        <p:cTn id="37" dur="400"/>
                                        <p:tgtEl>
                                          <p:spTgt spid="62"/>
                                        </p:tgtEl>
                                      </p:cBhvr>
                                    </p:animEffect>
                                  </p:childTnLst>
                                </p:cTn>
                              </p:par>
                              <p:par>
                                <p:cTn id="38" presetID="14" presetClass="entr" presetSubtype="10" fill="hold" grpId="0" nodeType="withEffect">
                                  <p:stCondLst>
                                    <p:cond delay="300"/>
                                  </p:stCondLst>
                                  <p:childTnLst>
                                    <p:set>
                                      <p:cBhvr>
                                        <p:cTn id="39" dur="1" fill="hold">
                                          <p:stCondLst>
                                            <p:cond delay="0"/>
                                          </p:stCondLst>
                                        </p:cTn>
                                        <p:tgtEl>
                                          <p:spTgt spid="63"/>
                                        </p:tgtEl>
                                        <p:attrNameLst>
                                          <p:attrName>style.visibility</p:attrName>
                                        </p:attrNameLst>
                                      </p:cBhvr>
                                      <p:to>
                                        <p:strVal val="visible"/>
                                      </p:to>
                                    </p:set>
                                    <p:animEffect>
                                      <p:cBhvr>
                                        <p:cTn id="40" dur="400"/>
                                        <p:tgtEl>
                                          <p:spTgt spid="63"/>
                                        </p:tgtEl>
                                      </p:cBhvr>
                                    </p:animEffect>
                                  </p:childTnLst>
                                </p:cTn>
                              </p:par>
                              <p:par>
                                <p:cTn id="41" presetID="14" presetClass="entr" presetSubtype="10" fill="hold" grpId="0" nodeType="withEffect">
                                  <p:stCondLst>
                                    <p:cond delay="300"/>
                                  </p:stCondLst>
                                  <p:childTnLst>
                                    <p:set>
                                      <p:cBhvr>
                                        <p:cTn id="42" dur="1" fill="hold">
                                          <p:stCondLst>
                                            <p:cond delay="0"/>
                                          </p:stCondLst>
                                        </p:cTn>
                                        <p:tgtEl>
                                          <p:spTgt spid="64"/>
                                        </p:tgtEl>
                                        <p:attrNameLst>
                                          <p:attrName>style.visibility</p:attrName>
                                        </p:attrNameLst>
                                      </p:cBhvr>
                                      <p:to>
                                        <p:strVal val="visible"/>
                                      </p:to>
                                    </p:set>
                                    <p:animEffect>
                                      <p:cBhvr>
                                        <p:cTn id="43" dur="400"/>
                                        <p:tgtEl>
                                          <p:spTgt spid="64"/>
                                        </p:tgtEl>
                                      </p:cBhvr>
                                    </p:animEffect>
                                  </p:childTnLst>
                                </p:cTn>
                              </p:par>
                              <p:par>
                                <p:cTn id="44" presetID="14" presetClass="entr" presetSubtype="10" fill="hold" grpId="0" nodeType="withEffect">
                                  <p:stCondLst>
                                    <p:cond delay="300"/>
                                  </p:stCondLst>
                                  <p:childTnLst>
                                    <p:set>
                                      <p:cBhvr>
                                        <p:cTn id="45" dur="1" fill="hold">
                                          <p:stCondLst>
                                            <p:cond delay="0"/>
                                          </p:stCondLst>
                                        </p:cTn>
                                        <p:tgtEl>
                                          <p:spTgt spid="65"/>
                                        </p:tgtEl>
                                        <p:attrNameLst>
                                          <p:attrName>style.visibility</p:attrName>
                                        </p:attrNameLst>
                                      </p:cBhvr>
                                      <p:to>
                                        <p:strVal val="visible"/>
                                      </p:to>
                                    </p:set>
                                    <p:animEffect>
                                      <p:cBhvr>
                                        <p:cTn id="46" dur="400"/>
                                        <p:tgtEl>
                                          <p:spTgt spid="65"/>
                                        </p:tgtEl>
                                      </p:cBhvr>
                                    </p:animEffect>
                                  </p:childTnLst>
                                </p:cTn>
                              </p:par>
                              <p:par>
                                <p:cTn id="47" presetID="14" presetClass="entr" presetSubtype="10" fill="hold" grpId="0" nodeType="withEffect">
                                  <p:stCondLst>
                                    <p:cond delay="300"/>
                                  </p:stCondLst>
                                  <p:childTnLst>
                                    <p:set>
                                      <p:cBhvr>
                                        <p:cTn id="48" dur="1" fill="hold">
                                          <p:stCondLst>
                                            <p:cond delay="0"/>
                                          </p:stCondLst>
                                        </p:cTn>
                                        <p:tgtEl>
                                          <p:spTgt spid="66"/>
                                        </p:tgtEl>
                                        <p:attrNameLst>
                                          <p:attrName>style.visibility</p:attrName>
                                        </p:attrNameLst>
                                      </p:cBhvr>
                                      <p:to>
                                        <p:strVal val="visible"/>
                                      </p:to>
                                    </p:set>
                                    <p:animEffect>
                                      <p:cBhvr>
                                        <p:cTn id="49" dur="400"/>
                                        <p:tgtEl>
                                          <p:spTgt spid="66"/>
                                        </p:tgtEl>
                                      </p:cBhvr>
                                    </p:animEffect>
                                  </p:childTnLst>
                                </p:cTn>
                              </p:par>
                              <p:par>
                                <p:cTn id="50" presetID="14" presetClass="entr" presetSubtype="10" fill="hold" grpId="0" nodeType="withEffect">
                                  <p:stCondLst>
                                    <p:cond delay="300"/>
                                  </p:stCondLst>
                                  <p:childTnLst>
                                    <p:set>
                                      <p:cBhvr>
                                        <p:cTn id="51" dur="1" fill="hold">
                                          <p:stCondLst>
                                            <p:cond delay="0"/>
                                          </p:stCondLst>
                                        </p:cTn>
                                        <p:tgtEl>
                                          <p:spTgt spid="67"/>
                                        </p:tgtEl>
                                        <p:attrNameLst>
                                          <p:attrName>style.visibility</p:attrName>
                                        </p:attrNameLst>
                                      </p:cBhvr>
                                      <p:to>
                                        <p:strVal val="visible"/>
                                      </p:to>
                                    </p:set>
                                    <p:animEffect>
                                      <p:cBhvr>
                                        <p:cTn id="52" dur="400"/>
                                        <p:tgtEl>
                                          <p:spTgt spid="67"/>
                                        </p:tgtEl>
                                      </p:cBhvr>
                                    </p:animEffect>
                                  </p:childTnLst>
                                </p:cTn>
                              </p:par>
                              <p:par>
                                <p:cTn id="53" presetID="14" presetClass="entr" presetSubtype="10" fill="hold" grpId="0"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p:cBhvr>
                                        <p:cTn id="55" dur="4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utoUpdateAnimBg="0"/>
      <p:bldP spid="33" grpId="0" bldLvl="0" autoUpdateAnimBg="0"/>
      <p:bldP spid="34" grpId="0" bldLvl="0" autoUpdateAnimBg="0"/>
      <p:bldP spid="35" grpId="0" bldLvl="0" autoUpdateAnimBg="0"/>
      <p:bldP spid="36" grpId="0" bldLvl="0" autoUpdateAnimBg="0"/>
      <p:bldP spid="37" grpId="0" bldLvl="0" autoUpdateAnimBg="0"/>
      <p:bldP spid="38" grpId="0" bldLvl="0" autoUpdateAnimBg="0"/>
      <p:bldP spid="57" grpId="0" bldLvl="0" autoUpdateAnimBg="0"/>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6" grpId="0" bldLvl="0" autoUpdateAnimBg="0"/>
      <p:bldP spid="67" grpId="0" bldLvl="0" autoUpdateAnimBg="0"/>
      <p:bldP spid="68"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30418192358"/>
          <p:cNvPicPr>
            <a:picLocks noChangeAspect="1"/>
          </p:cNvPicPr>
          <p:nvPr/>
        </p:nvPicPr>
        <p:blipFill>
          <a:blip r:embed="rId1"/>
          <a:srcRect b="15589"/>
          <a:stretch>
            <a:fillRect/>
          </a:stretch>
        </p:blipFill>
        <p:spPr>
          <a:xfrm>
            <a:off x="0" y="0"/>
            <a:ext cx="12192635" cy="6859270"/>
          </a:xfrm>
          <a:prstGeom prst="rect">
            <a:avLst/>
          </a:prstGeom>
          <a:noFill/>
        </p:spPr>
      </p:pic>
      <p:sp>
        <p:nvSpPr>
          <p:cNvPr id="3" name="矩形 2"/>
          <p:cNvSpPr/>
          <p:nvPr/>
        </p:nvSpPr>
        <p:spPr>
          <a:xfrm>
            <a:off x="-40005" y="0"/>
            <a:ext cx="12271375" cy="6889750"/>
          </a:xfrm>
          <a:prstGeom prst="rect">
            <a:avLst/>
          </a:prstGeom>
          <a:solidFill>
            <a:srgbClr val="86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8"/>
          <p:cNvSpPr txBox="1">
            <a:spLocks noChangeArrowheads="1"/>
          </p:cNvSpPr>
          <p:nvPr/>
        </p:nvSpPr>
        <p:spPr bwMode="auto">
          <a:xfrm>
            <a:off x="2272574" y="2355087"/>
            <a:ext cx="7644613"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6600" b="1" spc="1000" dirty="0">
                <a:solidFill>
                  <a:schemeClr val="bg1"/>
                </a:solidFill>
                <a:uFillTx/>
                <a:latin typeface="Microsoft YaHei Bold" panose="020B0503020204020204" charset="-122"/>
                <a:ea typeface="Microsoft YaHei Bold" panose="020B0503020204020204" charset="-122"/>
              </a:rPr>
              <a:t>感谢观看</a:t>
            </a:r>
            <a:endParaRPr lang="zh-CN" altLang="en-US" sz="6600" b="1" spc="1000" dirty="0">
              <a:solidFill>
                <a:schemeClr val="bg1"/>
              </a:solidFill>
              <a:uFillTx/>
              <a:latin typeface="Microsoft YaHei Bold" panose="020B0503020204020204" charset="-122"/>
              <a:ea typeface="Microsoft YaHei Bold" panose="020B0503020204020204" charset="-122"/>
            </a:endParaRPr>
          </a:p>
        </p:txBody>
      </p:sp>
      <p:sp>
        <p:nvSpPr>
          <p:cNvPr id="5" name="文本框 4"/>
          <p:cNvSpPr txBox="1"/>
          <p:nvPr/>
        </p:nvSpPr>
        <p:spPr>
          <a:xfrm>
            <a:off x="3547498" y="3451845"/>
            <a:ext cx="5094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6600" b="1">
                <a:solidFill>
                  <a:schemeClr val="accent1">
                    <a:lumMod val="75000"/>
                  </a:schemeClr>
                </a:solidFill>
                <a:latin typeface="微软雅黑" panose="020B0503020204020204" charset="-122"/>
                <a:ea typeface="微软雅黑" panose="020B0503020204020204"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spc="600" dirty="0">
                <a:solidFill>
                  <a:schemeClr val="bg1"/>
                </a:solidFill>
              </a:rPr>
              <a:t>Thanks</a:t>
            </a:r>
            <a:r>
              <a:rPr lang="zh-CN" altLang="en-US" sz="2000" spc="600" dirty="0">
                <a:solidFill>
                  <a:schemeClr val="bg1"/>
                </a:solidFill>
              </a:rPr>
              <a:t> </a:t>
            </a:r>
            <a:r>
              <a:rPr lang="en-US" altLang="zh-CN" sz="2000" spc="600" dirty="0">
                <a:solidFill>
                  <a:schemeClr val="bg1"/>
                </a:solidFill>
              </a:rPr>
              <a:t>for</a:t>
            </a:r>
            <a:r>
              <a:rPr lang="zh-CN" altLang="en-US" sz="2000" spc="600" dirty="0">
                <a:solidFill>
                  <a:schemeClr val="bg1"/>
                </a:solidFill>
              </a:rPr>
              <a:t> </a:t>
            </a:r>
            <a:r>
              <a:rPr lang="en-US" altLang="zh-CN" sz="2000" spc="600" dirty="0">
                <a:solidFill>
                  <a:schemeClr val="bg1"/>
                </a:solidFill>
              </a:rPr>
              <a:t>watching</a:t>
            </a:r>
            <a:endParaRPr lang="en-US" altLang="zh-CN" sz="2000" spc="600" dirty="0">
              <a:solidFill>
                <a:schemeClr val="bg1"/>
              </a:solidFill>
            </a:endParaRPr>
          </a:p>
        </p:txBody>
      </p:sp>
      <p:sp>
        <p:nvSpPr>
          <p:cNvPr id="33" name="文本框 8"/>
          <p:cNvSpPr txBox="1">
            <a:spLocks noChangeArrowheads="1"/>
          </p:cNvSpPr>
          <p:nvPr/>
        </p:nvSpPr>
        <p:spPr bwMode="auto">
          <a:xfrm>
            <a:off x="4471670" y="5537835"/>
            <a:ext cx="32473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chemeClr val="bg1"/>
                </a:solidFill>
                <a:uFillTx/>
                <a:latin typeface="Microsoft YaHei Bold" panose="020B0503020204020204" charset="-122"/>
                <a:ea typeface="Microsoft YaHei Bold" panose="020B0503020204020204" charset="-122"/>
              </a:rPr>
              <a:t>汇报人：姓名</a:t>
            </a:r>
            <a:endParaRPr lang="zh-CN" altLang="en-US" dirty="0">
              <a:solidFill>
                <a:schemeClr val="bg1"/>
              </a:solidFill>
              <a:uFillTx/>
              <a:latin typeface="Microsoft YaHei Bold" panose="020B0503020204020204" charset="-122"/>
              <a:ea typeface="Microsoft YaHei Bold" panose="020B0503020204020204" charset="-122"/>
            </a:endParaRPr>
          </a:p>
        </p:txBody>
      </p:sp>
      <p:cxnSp>
        <p:nvCxnSpPr>
          <p:cNvPr id="4" name="直接连接符 3"/>
          <p:cNvCxnSpPr/>
          <p:nvPr/>
        </p:nvCxnSpPr>
        <p:spPr>
          <a:xfrm flipH="1">
            <a:off x="-44450" y="5711825"/>
            <a:ext cx="4150995" cy="0"/>
          </a:xfrm>
          <a:prstGeom prst="line">
            <a:avLst/>
          </a:prstGeom>
          <a:ln>
            <a:solidFill>
              <a:srgbClr val="EB7D6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7863840" y="5721985"/>
            <a:ext cx="4150995" cy="0"/>
          </a:xfrm>
          <a:prstGeom prst="line">
            <a:avLst/>
          </a:prstGeom>
          <a:ln>
            <a:solidFill>
              <a:srgbClr val="EB7D6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258418" y="-6956535"/>
            <a:ext cx="1967947" cy="471488"/>
          </a:xfrm>
          <a:prstGeom prst="rect">
            <a:avLst/>
          </a:prstGeom>
        </p:spPr>
      </p:pic>
      <p:pic>
        <p:nvPicPr>
          <p:cNvPr id="3" name="图片 2" descr="微信图片_20221215164829"/>
          <p:cNvPicPr>
            <a:picLocks noChangeAspect="1"/>
          </p:cNvPicPr>
          <p:nvPr/>
        </p:nvPicPr>
        <p:blipFill>
          <a:blip r:embed="rId3"/>
          <a:srcRect t="23939" b="9754"/>
          <a:stretch>
            <a:fillRect/>
          </a:stretch>
        </p:blipFill>
        <p:spPr>
          <a:xfrm>
            <a:off x="2133600" y="1205865"/>
            <a:ext cx="10058400" cy="4446270"/>
          </a:xfrm>
          <a:prstGeom prst="rect">
            <a:avLst/>
          </a:prstGeom>
        </p:spPr>
      </p:pic>
      <p:sp>
        <p:nvSpPr>
          <p:cNvPr id="5" name="矩形 4"/>
          <p:cNvSpPr/>
          <p:nvPr/>
        </p:nvSpPr>
        <p:spPr>
          <a:xfrm>
            <a:off x="0" y="0"/>
            <a:ext cx="5375275" cy="6856730"/>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Text Placeholder 3"/>
          <p:cNvSpPr txBox="1"/>
          <p:nvPr/>
        </p:nvSpPr>
        <p:spPr>
          <a:xfrm>
            <a:off x="1866645" y="1550705"/>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rPr>
              <a:t>0</a:t>
            </a:r>
            <a:r>
              <a:rPr lang="en-US" altLang="zh-CN"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rPr>
              <a:t>1</a:t>
            </a:r>
            <a:endParaRPr lang="en-US" altLang="zh-CN"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endParaRPr>
          </a:p>
        </p:txBody>
      </p:sp>
      <p:sp>
        <p:nvSpPr>
          <p:cNvPr id="12" name="文本框 58"/>
          <p:cNvSpPr txBox="1"/>
          <p:nvPr/>
        </p:nvSpPr>
        <p:spPr>
          <a:xfrm>
            <a:off x="1101043" y="3493964"/>
            <a:ext cx="3173890" cy="583565"/>
          </a:xfrm>
          <a:prstGeom prst="rect">
            <a:avLst/>
          </a:prstGeom>
          <a:noFill/>
        </p:spPr>
        <p:txBody>
          <a:bodyPr wrap="square">
            <a:spAutoFit/>
          </a:bodyPr>
          <a:lstStyle/>
          <a:p>
            <a:pPr>
              <a:defRPr/>
            </a:pPr>
            <a:r>
              <a:rPr lang="zh-CN" altLang="en-US" sz="3200" b="1" dirty="0">
                <a:solidFill>
                  <a:schemeClr val="bg1"/>
                </a:solidFill>
                <a:uFillTx/>
                <a:latin typeface="Microsoft YaHei Bold" panose="020B0503020204020204" charset="-122"/>
                <a:ea typeface="Microsoft YaHei Bold" panose="020B0503020204020204" charset="-122"/>
              </a:rPr>
              <a:t>请输入你的标题</a:t>
            </a:r>
            <a:endParaRPr lang="zh-CN" altLang="en-US" sz="3200" b="1" dirty="0">
              <a:solidFill>
                <a:schemeClr val="bg1"/>
              </a:solidFill>
              <a:uFillTx/>
              <a:latin typeface="Microsoft YaHei Bold" panose="020B0503020204020204" charset="-122"/>
              <a:ea typeface="Microsoft YaHei Bold" panose="020B0503020204020204" charset="-122"/>
            </a:endParaRPr>
          </a:p>
        </p:txBody>
      </p:sp>
      <p:sp>
        <p:nvSpPr>
          <p:cNvPr id="13" name="文本框 59"/>
          <p:cNvSpPr txBox="1"/>
          <p:nvPr/>
        </p:nvSpPr>
        <p:spPr>
          <a:xfrm>
            <a:off x="1443897" y="3228989"/>
            <a:ext cx="2488182" cy="400110"/>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2000" dirty="0">
                <a:solidFill>
                  <a:schemeClr val="bg1"/>
                </a:solidFill>
                <a:cs typeface="Arial" panose="020B0604020202020204" pitchFamily="34" charset="0"/>
              </a:rPr>
              <a:t>YOUR TITLE HERE</a:t>
            </a:r>
            <a:endParaRPr lang="en-US" altLang="zh-CN" sz="2000" dirty="0">
              <a:solidFill>
                <a:schemeClr val="bg1"/>
              </a:solidFill>
              <a:cs typeface="Arial" panose="020B0604020202020204" pitchFamily="34" charset="0"/>
            </a:endParaRPr>
          </a:p>
        </p:txBody>
      </p:sp>
      <p:cxnSp>
        <p:nvCxnSpPr>
          <p:cNvPr id="6" name="直接连接符 5"/>
          <p:cNvCxnSpPr>
            <a:stCxn id="5" idx="2"/>
          </p:cNvCxnSpPr>
          <p:nvPr/>
        </p:nvCxnSpPr>
        <p:spPr>
          <a:xfrm flipV="1">
            <a:off x="2687955" y="5467350"/>
            <a:ext cx="0" cy="1389380"/>
          </a:xfrm>
          <a:prstGeom prst="line">
            <a:avLst/>
          </a:prstGeom>
          <a:ln w="3175">
            <a:solidFill>
              <a:srgbClr val="FCFCFC"/>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616835" y="5326380"/>
            <a:ext cx="140970" cy="140970"/>
          </a:xfrm>
          <a:prstGeom prst="ellipse">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005" y="0"/>
            <a:ext cx="12271375" cy="1269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9371965" y="0"/>
            <a:ext cx="2859405" cy="126936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5" name="文本框 58"/>
          <p:cNvSpPr txBox="1"/>
          <p:nvPr/>
        </p:nvSpPr>
        <p:spPr>
          <a:xfrm>
            <a:off x="690154" y="373574"/>
            <a:ext cx="3173890" cy="521970"/>
          </a:xfrm>
          <a:prstGeom prst="rect">
            <a:avLst/>
          </a:prstGeom>
          <a:noFill/>
        </p:spPr>
        <p:txBody>
          <a:bodyPr wrap="square">
            <a:spAutoFit/>
          </a:bodyPr>
          <a:p>
            <a:pPr>
              <a:defRPr/>
            </a:pPr>
            <a:r>
              <a:rPr lang="zh-CN" altLang="en-US" sz="2800" dirty="0">
                <a:solidFill>
                  <a:schemeClr val="bg2">
                    <a:lumMod val="25000"/>
                  </a:schemeClr>
                </a:solidFill>
                <a:latin typeface="Microsoft YaHei Bold" panose="020B0503020204020204" charset="-122"/>
                <a:ea typeface="Microsoft YaHei Bold" panose="020B0503020204020204" charset="-122"/>
              </a:rPr>
              <a:t>请输入你的标题</a:t>
            </a:r>
            <a:endParaRPr lang="zh-CN" altLang="en-US" sz="2800" dirty="0">
              <a:solidFill>
                <a:schemeClr val="bg2">
                  <a:lumMod val="25000"/>
                </a:schemeClr>
              </a:solidFill>
              <a:latin typeface="Microsoft YaHei Bold" panose="020B0503020204020204" charset="-122"/>
              <a:ea typeface="Microsoft YaHei Bold" panose="020B0503020204020204" charset="-122"/>
            </a:endParaRPr>
          </a:p>
        </p:txBody>
      </p:sp>
      <p:sp>
        <p:nvSpPr>
          <p:cNvPr id="8" name="矩形 7"/>
          <p:cNvSpPr/>
          <p:nvPr/>
        </p:nvSpPr>
        <p:spPr>
          <a:xfrm>
            <a:off x="829945" y="2458720"/>
            <a:ext cx="2331720" cy="318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9" name="矩形 8"/>
          <p:cNvSpPr/>
          <p:nvPr/>
        </p:nvSpPr>
        <p:spPr>
          <a:xfrm>
            <a:off x="3565525" y="2458720"/>
            <a:ext cx="2331720" cy="318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16" name="矩形 15"/>
          <p:cNvSpPr/>
          <p:nvPr/>
        </p:nvSpPr>
        <p:spPr>
          <a:xfrm>
            <a:off x="6301105" y="2458720"/>
            <a:ext cx="2331720" cy="318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23" name="矩形 22"/>
          <p:cNvSpPr/>
          <p:nvPr/>
        </p:nvSpPr>
        <p:spPr>
          <a:xfrm>
            <a:off x="9036685" y="2458720"/>
            <a:ext cx="2331720" cy="318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30" name="矩形 29"/>
          <p:cNvSpPr/>
          <p:nvPr/>
        </p:nvSpPr>
        <p:spPr>
          <a:xfrm>
            <a:off x="825500" y="2172970"/>
            <a:ext cx="2331720" cy="530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37" name="矩形 36"/>
          <p:cNvSpPr/>
          <p:nvPr/>
        </p:nvSpPr>
        <p:spPr>
          <a:xfrm>
            <a:off x="3561080" y="2172970"/>
            <a:ext cx="2331720" cy="530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38" name="矩形 37"/>
          <p:cNvSpPr/>
          <p:nvPr/>
        </p:nvSpPr>
        <p:spPr>
          <a:xfrm>
            <a:off x="6296660" y="2172970"/>
            <a:ext cx="2331720" cy="530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39" name="矩形 38"/>
          <p:cNvSpPr/>
          <p:nvPr/>
        </p:nvSpPr>
        <p:spPr>
          <a:xfrm>
            <a:off x="9032240" y="2172970"/>
            <a:ext cx="2331720" cy="530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40" name="矩形 39"/>
          <p:cNvSpPr/>
          <p:nvPr/>
        </p:nvSpPr>
        <p:spPr>
          <a:xfrm flipV="1">
            <a:off x="829945" y="5577205"/>
            <a:ext cx="1188000" cy="76200"/>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47" name="矩形 46"/>
          <p:cNvSpPr/>
          <p:nvPr/>
        </p:nvSpPr>
        <p:spPr>
          <a:xfrm flipV="1">
            <a:off x="3565525" y="5577205"/>
            <a:ext cx="1188000" cy="76200"/>
          </a:xfrm>
          <a:prstGeom prst="rect">
            <a:avLst/>
          </a:prstGeom>
          <a:solidFill>
            <a:srgbClr val="DE7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48" name="矩形 47"/>
          <p:cNvSpPr/>
          <p:nvPr/>
        </p:nvSpPr>
        <p:spPr>
          <a:xfrm flipV="1">
            <a:off x="6301105" y="5577205"/>
            <a:ext cx="1188000" cy="76200"/>
          </a:xfrm>
          <a:prstGeom prst="rect">
            <a:avLst/>
          </a:prstGeom>
          <a:solidFill>
            <a:srgbClr val="5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49" name="矩形 48"/>
          <p:cNvSpPr/>
          <p:nvPr/>
        </p:nvSpPr>
        <p:spPr>
          <a:xfrm flipV="1">
            <a:off x="9036685" y="5577205"/>
            <a:ext cx="1188000" cy="76200"/>
          </a:xfrm>
          <a:prstGeom prst="rect">
            <a:avLst/>
          </a:prstGeom>
          <a:solidFill>
            <a:srgbClr val="68C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grpSp>
        <p:nvGrpSpPr>
          <p:cNvPr id="54" name="组合 53"/>
          <p:cNvGrpSpPr/>
          <p:nvPr/>
        </p:nvGrpSpPr>
        <p:grpSpPr>
          <a:xfrm>
            <a:off x="651510" y="2172970"/>
            <a:ext cx="2257425" cy="2291715"/>
            <a:chOff x="1035" y="3422"/>
            <a:chExt cx="3555" cy="3609"/>
          </a:xfrm>
        </p:grpSpPr>
        <p:sp>
          <p:nvSpPr>
            <p:cNvPr id="13" name="文本框 12"/>
            <p:cNvSpPr txBox="1"/>
            <p:nvPr/>
          </p:nvSpPr>
          <p:spPr>
            <a:xfrm>
              <a:off x="2453" y="3524"/>
              <a:ext cx="1781" cy="633"/>
            </a:xfrm>
            <a:prstGeom prst="snip1Rect">
              <a:avLst/>
            </a:prstGeom>
            <a:noFill/>
          </p:spPr>
          <p:txBody>
            <a:bodyPr wrap="none" rtlCol="0">
              <a:spAutoFit/>
            </a:bodyPr>
            <a:lstStyle/>
            <a:p>
              <a:pPr algn="just"/>
              <a:r>
                <a:rPr lang="zh-CN" altLang="en-US" dirty="0">
                  <a:solidFill>
                    <a:schemeClr val="tx1"/>
                  </a:solidFill>
                  <a:latin typeface="微软雅黑" panose="020B0503020204020204" charset="-122"/>
                  <a:ea typeface="微软雅黑" panose="020B0503020204020204" charset="-122"/>
                </a:rPr>
                <a:t>添加标题</a:t>
              </a:r>
              <a:endParaRPr lang="zh-CN" altLang="en-US" dirty="0">
                <a:solidFill>
                  <a:schemeClr val="tx1"/>
                </a:solidFill>
                <a:latin typeface="微软雅黑" panose="020B0503020204020204" charset="-122"/>
                <a:ea typeface="微软雅黑" panose="020B0503020204020204" charset="-122"/>
              </a:endParaRPr>
            </a:p>
          </p:txBody>
        </p:sp>
        <p:sp>
          <p:nvSpPr>
            <p:cNvPr id="15" name="文本框 14"/>
            <p:cNvSpPr txBox="1"/>
            <p:nvPr/>
          </p:nvSpPr>
          <p:spPr>
            <a:xfrm>
              <a:off x="1696" y="4706"/>
              <a:ext cx="2894" cy="2325"/>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1200" dirty="0">
                  <a:solidFill>
                    <a:schemeClr val="tx1"/>
                  </a:solidFill>
                  <a:latin typeface="微软雅黑" panose="020B0503020204020204" charset="-122"/>
                  <a:ea typeface="微软雅黑" panose="020B0503020204020204" charset="-122"/>
                </a:rPr>
                <a:t>点击输入简要文字内容，文字内容需概括精炼，言简意赅的说明分项内容言简意赅的说明分项内容</a:t>
              </a:r>
              <a:endParaRPr lang="zh-CN" altLang="en-US" sz="1200" dirty="0">
                <a:solidFill>
                  <a:schemeClr val="tx1"/>
                </a:solidFill>
                <a:latin typeface="微软雅黑" panose="020B0503020204020204" charset="-122"/>
                <a:ea typeface="微软雅黑" panose="020B0503020204020204" charset="-122"/>
              </a:endParaRPr>
            </a:p>
          </p:txBody>
        </p:sp>
        <p:sp>
          <p:nvSpPr>
            <p:cNvPr id="50" name="矩形 49"/>
            <p:cNvSpPr/>
            <p:nvPr/>
          </p:nvSpPr>
          <p:spPr>
            <a:xfrm>
              <a:off x="1036" y="3422"/>
              <a:ext cx="1183" cy="836"/>
            </a:xfrm>
            <a:prstGeom prst="rect">
              <a:avLst/>
            </a:prstGeom>
            <a:solidFill>
              <a:srgbClr val="C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51" name="矩形 50"/>
            <p:cNvSpPr/>
            <p:nvPr/>
          </p:nvSpPr>
          <p:spPr>
            <a:xfrm>
              <a:off x="1035" y="3422"/>
              <a:ext cx="1011" cy="836"/>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52" name="直角三角形 51"/>
            <p:cNvSpPr/>
            <p:nvPr/>
          </p:nvSpPr>
          <p:spPr>
            <a:xfrm flipH="1" flipV="1">
              <a:off x="1037" y="4258"/>
              <a:ext cx="270" cy="26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53" name="文本框 52"/>
            <p:cNvSpPr txBox="1"/>
            <p:nvPr/>
          </p:nvSpPr>
          <p:spPr>
            <a:xfrm>
              <a:off x="1176" y="3516"/>
              <a:ext cx="762" cy="633"/>
            </a:xfrm>
            <a:prstGeom prst="snip1Rect">
              <a:avLst/>
            </a:prstGeom>
            <a:noFill/>
          </p:spPr>
          <p:txBody>
            <a:bodyPr wrap="none" rtlCol="0">
              <a:spAutoFit/>
            </a:bodyPr>
            <a:p>
              <a:pPr algn="just"/>
              <a:r>
                <a:rPr lang="en-US" altLang="zh-CN" dirty="0">
                  <a:solidFill>
                    <a:schemeClr val="bg1"/>
                  </a:solidFill>
                  <a:latin typeface="微软雅黑" panose="020B0503020204020204" charset="-122"/>
                  <a:ea typeface="微软雅黑" panose="020B0503020204020204" charset="-122"/>
                  <a:cs typeface="Arial Bold" panose="020B0604020202090204" charset="0"/>
                </a:rPr>
                <a:t>01</a:t>
              </a:r>
              <a:endParaRPr lang="en-US" altLang="zh-CN" dirty="0">
                <a:solidFill>
                  <a:schemeClr val="bg1"/>
                </a:solidFill>
                <a:latin typeface="微软雅黑" panose="020B0503020204020204" charset="-122"/>
                <a:ea typeface="微软雅黑" panose="020B0503020204020204" charset="-122"/>
                <a:cs typeface="Arial Bold" panose="020B0604020202090204" charset="0"/>
              </a:endParaRPr>
            </a:p>
          </p:txBody>
        </p:sp>
      </p:grpSp>
      <p:grpSp>
        <p:nvGrpSpPr>
          <p:cNvPr id="55" name="组合 54"/>
          <p:cNvGrpSpPr/>
          <p:nvPr/>
        </p:nvGrpSpPr>
        <p:grpSpPr>
          <a:xfrm>
            <a:off x="3387725" y="2172970"/>
            <a:ext cx="2257425" cy="2291715"/>
            <a:chOff x="1035" y="3422"/>
            <a:chExt cx="3555" cy="3609"/>
          </a:xfrm>
        </p:grpSpPr>
        <p:sp>
          <p:nvSpPr>
            <p:cNvPr id="56" name="文本框 55"/>
            <p:cNvSpPr txBox="1"/>
            <p:nvPr/>
          </p:nvSpPr>
          <p:spPr>
            <a:xfrm>
              <a:off x="2453" y="3524"/>
              <a:ext cx="1781" cy="633"/>
            </a:xfrm>
            <a:prstGeom prst="snip1Rect">
              <a:avLst/>
            </a:prstGeom>
            <a:noFill/>
          </p:spPr>
          <p:txBody>
            <a:bodyPr wrap="none" rtlCol="0">
              <a:spAutoFit/>
            </a:bodyPr>
            <a:lstStyle/>
            <a:p>
              <a:pPr algn="just"/>
              <a:r>
                <a:rPr lang="zh-CN" altLang="en-US" dirty="0">
                  <a:solidFill>
                    <a:schemeClr val="tx1"/>
                  </a:solidFill>
                  <a:latin typeface="微软雅黑" panose="020B0503020204020204" charset="-122"/>
                  <a:ea typeface="微软雅黑" panose="020B0503020204020204" charset="-122"/>
                </a:rPr>
                <a:t>添加标题</a:t>
              </a:r>
              <a:endParaRPr lang="zh-CN" altLang="en-US" dirty="0">
                <a:solidFill>
                  <a:schemeClr val="tx1"/>
                </a:solidFill>
                <a:latin typeface="微软雅黑" panose="020B0503020204020204" charset="-122"/>
                <a:ea typeface="微软雅黑" panose="020B0503020204020204" charset="-122"/>
              </a:endParaRPr>
            </a:p>
          </p:txBody>
        </p:sp>
        <p:sp>
          <p:nvSpPr>
            <p:cNvPr id="57" name="文本框 56"/>
            <p:cNvSpPr txBox="1"/>
            <p:nvPr/>
          </p:nvSpPr>
          <p:spPr>
            <a:xfrm>
              <a:off x="1696" y="4706"/>
              <a:ext cx="2894" cy="2325"/>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1200" dirty="0">
                  <a:solidFill>
                    <a:schemeClr val="tx1"/>
                  </a:solidFill>
                  <a:latin typeface="微软雅黑" panose="020B0503020204020204" charset="-122"/>
                  <a:ea typeface="微软雅黑" panose="020B0503020204020204" charset="-122"/>
                </a:rPr>
                <a:t>点击输入简要文字内容，文字内容需概括精炼，言简意赅的说明分项内容言简意赅的说明分项内容</a:t>
              </a:r>
              <a:endParaRPr lang="zh-CN" altLang="en-US" sz="1200" dirty="0">
                <a:solidFill>
                  <a:schemeClr val="tx1"/>
                </a:solidFill>
                <a:latin typeface="微软雅黑" panose="020B0503020204020204" charset="-122"/>
                <a:ea typeface="微软雅黑" panose="020B0503020204020204" charset="-122"/>
              </a:endParaRPr>
            </a:p>
          </p:txBody>
        </p:sp>
        <p:sp>
          <p:nvSpPr>
            <p:cNvPr id="58" name="矩形 57"/>
            <p:cNvSpPr/>
            <p:nvPr/>
          </p:nvSpPr>
          <p:spPr>
            <a:xfrm>
              <a:off x="1036" y="3422"/>
              <a:ext cx="1183" cy="836"/>
            </a:xfrm>
            <a:prstGeom prst="rect">
              <a:avLst/>
            </a:prstGeom>
            <a:solidFill>
              <a:srgbClr val="FD8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59" name="矩形 58"/>
            <p:cNvSpPr/>
            <p:nvPr/>
          </p:nvSpPr>
          <p:spPr>
            <a:xfrm>
              <a:off x="1035" y="3422"/>
              <a:ext cx="1011" cy="836"/>
            </a:xfrm>
            <a:prstGeom prst="rect">
              <a:avLst/>
            </a:prstGeom>
            <a:solidFill>
              <a:srgbClr val="DE7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60" name="直角三角形 59"/>
            <p:cNvSpPr/>
            <p:nvPr/>
          </p:nvSpPr>
          <p:spPr>
            <a:xfrm flipH="1" flipV="1">
              <a:off x="1037" y="4258"/>
              <a:ext cx="270" cy="260"/>
            </a:xfrm>
            <a:prstGeom prst="rtTriangle">
              <a:avLst/>
            </a:prstGeom>
            <a:solidFill>
              <a:srgbClr val="C85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61" name="文本框 60"/>
            <p:cNvSpPr txBox="1"/>
            <p:nvPr/>
          </p:nvSpPr>
          <p:spPr>
            <a:xfrm>
              <a:off x="1176" y="3516"/>
              <a:ext cx="762" cy="633"/>
            </a:xfrm>
            <a:prstGeom prst="snip1Rect">
              <a:avLst/>
            </a:prstGeom>
            <a:noFill/>
          </p:spPr>
          <p:txBody>
            <a:bodyPr wrap="none" rtlCol="0">
              <a:spAutoFit/>
            </a:bodyPr>
            <a:p>
              <a:pPr algn="just"/>
              <a:r>
                <a:rPr lang="en-US" altLang="zh-CN" dirty="0">
                  <a:solidFill>
                    <a:schemeClr val="bg1"/>
                  </a:solidFill>
                  <a:latin typeface="微软雅黑" panose="020B0503020204020204" charset="-122"/>
                  <a:ea typeface="微软雅黑" panose="020B0503020204020204" charset="-122"/>
                  <a:cs typeface="Arial Bold" panose="020B0604020202090204" charset="0"/>
                </a:rPr>
                <a:t>02</a:t>
              </a:r>
              <a:endParaRPr lang="en-US" altLang="zh-CN" dirty="0">
                <a:solidFill>
                  <a:schemeClr val="bg1"/>
                </a:solidFill>
                <a:latin typeface="微软雅黑" panose="020B0503020204020204" charset="-122"/>
                <a:ea typeface="微软雅黑" panose="020B0503020204020204" charset="-122"/>
                <a:cs typeface="Arial Bold" panose="020B0604020202090204" charset="0"/>
              </a:endParaRPr>
            </a:p>
          </p:txBody>
        </p:sp>
      </p:grpSp>
      <p:grpSp>
        <p:nvGrpSpPr>
          <p:cNvPr id="62" name="组合 61"/>
          <p:cNvGrpSpPr/>
          <p:nvPr/>
        </p:nvGrpSpPr>
        <p:grpSpPr>
          <a:xfrm>
            <a:off x="6139180" y="2172970"/>
            <a:ext cx="2257425" cy="2291715"/>
            <a:chOff x="1035" y="3422"/>
            <a:chExt cx="3555" cy="3609"/>
          </a:xfrm>
        </p:grpSpPr>
        <p:sp>
          <p:nvSpPr>
            <p:cNvPr id="63" name="文本框 62"/>
            <p:cNvSpPr txBox="1"/>
            <p:nvPr/>
          </p:nvSpPr>
          <p:spPr>
            <a:xfrm>
              <a:off x="2453" y="3524"/>
              <a:ext cx="1781" cy="633"/>
            </a:xfrm>
            <a:prstGeom prst="snip1Rect">
              <a:avLst/>
            </a:prstGeom>
            <a:noFill/>
          </p:spPr>
          <p:txBody>
            <a:bodyPr wrap="none" rtlCol="0">
              <a:spAutoFit/>
            </a:bodyPr>
            <a:lstStyle/>
            <a:p>
              <a:pPr algn="just"/>
              <a:r>
                <a:rPr lang="zh-CN" altLang="en-US" dirty="0">
                  <a:solidFill>
                    <a:schemeClr val="tx1"/>
                  </a:solidFill>
                  <a:latin typeface="微软雅黑" panose="020B0503020204020204" charset="-122"/>
                  <a:ea typeface="微软雅黑" panose="020B0503020204020204" charset="-122"/>
                </a:rPr>
                <a:t>添加标题</a:t>
              </a:r>
              <a:endParaRPr lang="zh-CN" altLang="en-US" dirty="0">
                <a:solidFill>
                  <a:schemeClr val="tx1"/>
                </a:solidFill>
                <a:latin typeface="微软雅黑" panose="020B0503020204020204" charset="-122"/>
                <a:ea typeface="微软雅黑" panose="020B0503020204020204" charset="-122"/>
              </a:endParaRPr>
            </a:p>
          </p:txBody>
        </p:sp>
        <p:sp>
          <p:nvSpPr>
            <p:cNvPr id="64" name="文本框 63"/>
            <p:cNvSpPr txBox="1"/>
            <p:nvPr/>
          </p:nvSpPr>
          <p:spPr>
            <a:xfrm>
              <a:off x="1696" y="4706"/>
              <a:ext cx="2894" cy="2325"/>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1200" dirty="0">
                  <a:solidFill>
                    <a:schemeClr val="tx1"/>
                  </a:solidFill>
                  <a:latin typeface="微软雅黑" panose="020B0503020204020204" charset="-122"/>
                  <a:ea typeface="微软雅黑" panose="020B0503020204020204" charset="-122"/>
                </a:rPr>
                <a:t>点击输入简要文字内容，文字内容需概括精炼，言简意赅的说明分项内容言简意赅的说明分项内容</a:t>
              </a:r>
              <a:endParaRPr lang="zh-CN" altLang="en-US" sz="1200" dirty="0">
                <a:solidFill>
                  <a:schemeClr val="tx1"/>
                </a:solidFill>
                <a:latin typeface="微软雅黑" panose="020B0503020204020204" charset="-122"/>
                <a:ea typeface="微软雅黑" panose="020B0503020204020204" charset="-122"/>
              </a:endParaRPr>
            </a:p>
          </p:txBody>
        </p:sp>
        <p:sp>
          <p:nvSpPr>
            <p:cNvPr id="65" name="矩形 64"/>
            <p:cNvSpPr/>
            <p:nvPr/>
          </p:nvSpPr>
          <p:spPr>
            <a:xfrm>
              <a:off x="1036" y="3422"/>
              <a:ext cx="1183" cy="836"/>
            </a:xfrm>
            <a:prstGeom prst="rect">
              <a:avLst/>
            </a:prstGeom>
            <a:solidFill>
              <a:srgbClr val="5E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66" name="矩形 65"/>
            <p:cNvSpPr/>
            <p:nvPr/>
          </p:nvSpPr>
          <p:spPr>
            <a:xfrm>
              <a:off x="1035" y="3422"/>
              <a:ext cx="1011" cy="836"/>
            </a:xfrm>
            <a:prstGeom prst="rect">
              <a:avLst/>
            </a:prstGeom>
            <a:solidFill>
              <a:srgbClr val="5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67" name="直角三角形 66"/>
            <p:cNvSpPr/>
            <p:nvPr/>
          </p:nvSpPr>
          <p:spPr>
            <a:xfrm flipH="1" flipV="1">
              <a:off x="1037" y="4258"/>
              <a:ext cx="270" cy="26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68" name="文本框 67"/>
            <p:cNvSpPr txBox="1"/>
            <p:nvPr/>
          </p:nvSpPr>
          <p:spPr>
            <a:xfrm>
              <a:off x="1176" y="3516"/>
              <a:ext cx="762" cy="633"/>
            </a:xfrm>
            <a:prstGeom prst="snip1Rect">
              <a:avLst/>
            </a:prstGeom>
            <a:noFill/>
          </p:spPr>
          <p:txBody>
            <a:bodyPr wrap="none" rtlCol="0">
              <a:spAutoFit/>
            </a:bodyPr>
            <a:p>
              <a:pPr algn="just"/>
              <a:r>
                <a:rPr lang="en-US" altLang="zh-CN" dirty="0">
                  <a:solidFill>
                    <a:schemeClr val="bg1"/>
                  </a:solidFill>
                  <a:latin typeface="微软雅黑" panose="020B0503020204020204" charset="-122"/>
                  <a:ea typeface="微软雅黑" panose="020B0503020204020204" charset="-122"/>
                  <a:cs typeface="Arial Bold" panose="020B0604020202090204" charset="0"/>
                </a:rPr>
                <a:t>03</a:t>
              </a:r>
              <a:endParaRPr lang="en-US" altLang="zh-CN" dirty="0">
                <a:solidFill>
                  <a:schemeClr val="bg1"/>
                </a:solidFill>
                <a:latin typeface="微软雅黑" panose="020B0503020204020204" charset="-122"/>
                <a:ea typeface="微软雅黑" panose="020B0503020204020204" charset="-122"/>
                <a:cs typeface="Arial Bold" panose="020B0604020202090204" charset="0"/>
              </a:endParaRPr>
            </a:p>
          </p:txBody>
        </p:sp>
      </p:grpSp>
      <p:grpSp>
        <p:nvGrpSpPr>
          <p:cNvPr id="69" name="组合 68"/>
          <p:cNvGrpSpPr/>
          <p:nvPr/>
        </p:nvGrpSpPr>
        <p:grpSpPr>
          <a:xfrm>
            <a:off x="8875395" y="2172970"/>
            <a:ext cx="2257425" cy="2291715"/>
            <a:chOff x="1035" y="3422"/>
            <a:chExt cx="3555" cy="3609"/>
          </a:xfrm>
        </p:grpSpPr>
        <p:sp>
          <p:nvSpPr>
            <p:cNvPr id="70" name="文本框 69"/>
            <p:cNvSpPr txBox="1"/>
            <p:nvPr/>
          </p:nvSpPr>
          <p:spPr>
            <a:xfrm>
              <a:off x="2453" y="3524"/>
              <a:ext cx="1781" cy="633"/>
            </a:xfrm>
            <a:prstGeom prst="snip1Rect">
              <a:avLst/>
            </a:prstGeom>
            <a:noFill/>
          </p:spPr>
          <p:txBody>
            <a:bodyPr wrap="none" rtlCol="0">
              <a:spAutoFit/>
            </a:bodyPr>
            <a:lstStyle/>
            <a:p>
              <a:pPr algn="just"/>
              <a:r>
                <a:rPr lang="zh-CN" altLang="en-US" dirty="0">
                  <a:solidFill>
                    <a:schemeClr val="tx1"/>
                  </a:solidFill>
                  <a:latin typeface="微软雅黑" panose="020B0503020204020204" charset="-122"/>
                  <a:ea typeface="微软雅黑" panose="020B0503020204020204" charset="-122"/>
                </a:rPr>
                <a:t>添加标题</a:t>
              </a:r>
              <a:endParaRPr lang="zh-CN" altLang="en-US" dirty="0">
                <a:solidFill>
                  <a:schemeClr val="tx1"/>
                </a:solidFill>
                <a:latin typeface="微软雅黑" panose="020B0503020204020204" charset="-122"/>
                <a:ea typeface="微软雅黑" panose="020B0503020204020204" charset="-122"/>
              </a:endParaRPr>
            </a:p>
          </p:txBody>
        </p:sp>
        <p:sp>
          <p:nvSpPr>
            <p:cNvPr id="71" name="文本框 70"/>
            <p:cNvSpPr txBox="1"/>
            <p:nvPr/>
          </p:nvSpPr>
          <p:spPr>
            <a:xfrm>
              <a:off x="1696" y="4706"/>
              <a:ext cx="2894" cy="2325"/>
            </a:xfrm>
            <a:prstGeom prst="snip1Rect">
              <a:avLst>
                <a:gd name="adj" fmla="val 0"/>
              </a:avLst>
            </a:prstGeom>
          </p:spPr>
          <p:txBody>
            <a:bodyPr wrap="square" rtlCol="0">
              <a:spAutoFit/>
            </a:bodyPr>
            <a:lstStyle>
              <a:defPPr>
                <a:defRPr lang="zh-CN"/>
              </a:defPPr>
              <a:lvl1pPr algn="ctr">
                <a:defRPr sz="1600">
                  <a:solidFill>
                    <a:schemeClr val="tx1">
                      <a:lumMod val="75000"/>
                      <a:lumOff val="25000"/>
                    </a:schemeClr>
                  </a:solidFill>
                </a:defRPr>
              </a:lvl1pPr>
            </a:lstStyle>
            <a:p>
              <a:pPr algn="just">
                <a:lnSpc>
                  <a:spcPct val="150000"/>
                </a:lnSpc>
              </a:pPr>
              <a:r>
                <a:rPr lang="zh-CN" altLang="en-US" sz="1200" dirty="0">
                  <a:solidFill>
                    <a:schemeClr val="tx1"/>
                  </a:solidFill>
                  <a:latin typeface="微软雅黑" panose="020B0503020204020204" charset="-122"/>
                  <a:ea typeface="微软雅黑" panose="020B0503020204020204" charset="-122"/>
                </a:rPr>
                <a:t>点击输入简要文字内容，文字内容需概括精炼，言简意赅的说明分项内容言简意赅的说明分项内容</a:t>
              </a:r>
              <a:endParaRPr lang="zh-CN" altLang="en-US" sz="1200" dirty="0">
                <a:solidFill>
                  <a:schemeClr val="tx1"/>
                </a:solidFill>
                <a:latin typeface="微软雅黑" panose="020B0503020204020204" charset="-122"/>
                <a:ea typeface="微软雅黑" panose="020B0503020204020204" charset="-122"/>
              </a:endParaRPr>
            </a:p>
          </p:txBody>
        </p:sp>
        <p:sp>
          <p:nvSpPr>
            <p:cNvPr id="72" name="矩形 71"/>
            <p:cNvSpPr/>
            <p:nvPr/>
          </p:nvSpPr>
          <p:spPr>
            <a:xfrm>
              <a:off x="1036" y="3422"/>
              <a:ext cx="1183" cy="836"/>
            </a:xfrm>
            <a:prstGeom prst="rect">
              <a:avLst/>
            </a:prstGeom>
            <a:solidFill>
              <a:srgbClr val="7FF4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73" name="矩形 72"/>
            <p:cNvSpPr/>
            <p:nvPr/>
          </p:nvSpPr>
          <p:spPr>
            <a:xfrm>
              <a:off x="1035" y="3422"/>
              <a:ext cx="1011" cy="836"/>
            </a:xfrm>
            <a:prstGeom prst="rect">
              <a:avLst/>
            </a:prstGeom>
            <a:solidFill>
              <a:srgbClr val="68C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74" name="直角三角形 73"/>
            <p:cNvSpPr/>
            <p:nvPr/>
          </p:nvSpPr>
          <p:spPr>
            <a:xfrm flipH="1" flipV="1">
              <a:off x="1037" y="4258"/>
              <a:ext cx="270" cy="260"/>
            </a:xfrm>
            <a:prstGeom prst="rtTriangle">
              <a:avLst/>
            </a:prstGeom>
            <a:solidFill>
              <a:srgbClr val="3BA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75" name="文本框 74"/>
            <p:cNvSpPr txBox="1"/>
            <p:nvPr/>
          </p:nvSpPr>
          <p:spPr>
            <a:xfrm>
              <a:off x="1176" y="3516"/>
              <a:ext cx="762" cy="633"/>
            </a:xfrm>
            <a:prstGeom prst="snip1Rect">
              <a:avLst/>
            </a:prstGeom>
            <a:noFill/>
          </p:spPr>
          <p:txBody>
            <a:bodyPr wrap="none" rtlCol="0">
              <a:spAutoFit/>
            </a:bodyPr>
            <a:p>
              <a:pPr algn="just"/>
              <a:r>
                <a:rPr lang="en-US" altLang="zh-CN" dirty="0">
                  <a:solidFill>
                    <a:schemeClr val="bg1"/>
                  </a:solidFill>
                  <a:latin typeface="微软雅黑" panose="020B0503020204020204" charset="-122"/>
                  <a:ea typeface="微软雅黑" panose="020B0503020204020204" charset="-122"/>
                  <a:cs typeface="Arial Bold" panose="020B0604020202090204" charset="0"/>
                </a:rPr>
                <a:t>04</a:t>
              </a:r>
              <a:endParaRPr lang="en-US" altLang="zh-CN" dirty="0">
                <a:solidFill>
                  <a:schemeClr val="bg1"/>
                </a:solidFill>
                <a:latin typeface="微软雅黑" panose="020B0503020204020204" charset="-122"/>
                <a:ea typeface="微软雅黑" panose="020B0503020204020204" charset="-122"/>
                <a:cs typeface="Arial Bold" panose="020B0604020202090204" charset="0"/>
              </a:endParaRPr>
            </a:p>
          </p:txBody>
        </p:sp>
      </p:grpSp>
      <p:sp>
        <p:nvSpPr>
          <p:cNvPr id="76" name="矩形 75"/>
          <p:cNvSpPr/>
          <p:nvPr/>
        </p:nvSpPr>
        <p:spPr>
          <a:xfrm>
            <a:off x="-40005" y="6645275"/>
            <a:ext cx="12271375" cy="23050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700">
        <p:fade thruBlk="1"/>
      </p:transition>
    </mc:Choice>
    <mc:Fallback>
      <p:transition spd="slow">
        <p:fade thruBlk="1"/>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p:nvSpPr>
        <p:spPr>
          <a:xfrm>
            <a:off x="-40005" y="0"/>
            <a:ext cx="12271375" cy="2722880"/>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5" name="文本框 58"/>
          <p:cNvSpPr txBox="1"/>
          <p:nvPr/>
        </p:nvSpPr>
        <p:spPr>
          <a:xfrm>
            <a:off x="690154" y="374209"/>
            <a:ext cx="3173890" cy="521970"/>
          </a:xfrm>
          <a:prstGeom prst="rect">
            <a:avLst/>
          </a:prstGeom>
          <a:noFill/>
        </p:spPr>
        <p:txBody>
          <a:bodyPr wrap="square">
            <a:spAutoFit/>
          </a:bodyPr>
          <a:p>
            <a:pPr>
              <a:defRPr/>
            </a:pPr>
            <a:r>
              <a:rPr lang="zh-CN" altLang="en-US" sz="2800" dirty="0">
                <a:solidFill>
                  <a:schemeClr val="bg1"/>
                </a:solidFill>
                <a:latin typeface="Microsoft YaHei Bold" panose="020B0503020204020204" charset="-122"/>
                <a:ea typeface="Microsoft YaHei Bold" panose="020B0503020204020204" charset="-122"/>
              </a:rPr>
              <a:t>请输入你的标题</a:t>
            </a:r>
            <a:endParaRPr lang="zh-CN" altLang="en-US" sz="2800" dirty="0">
              <a:solidFill>
                <a:schemeClr val="bg1"/>
              </a:solidFill>
              <a:latin typeface="Microsoft YaHei Bold" panose="020B0503020204020204" charset="-122"/>
              <a:ea typeface="Microsoft YaHei Bold" panose="020B0503020204020204" charset="-122"/>
            </a:endParaRPr>
          </a:p>
        </p:txBody>
      </p:sp>
      <p:sp>
        <p:nvSpPr>
          <p:cNvPr id="3" name="矩形 2"/>
          <p:cNvSpPr/>
          <p:nvPr/>
        </p:nvSpPr>
        <p:spPr>
          <a:xfrm>
            <a:off x="780415" y="1496060"/>
            <a:ext cx="10864850" cy="458089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780415" y="3618230"/>
            <a:ext cx="10864850" cy="245872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7561580" y="2618740"/>
            <a:ext cx="3670300" cy="475615"/>
          </a:xfrm>
          <a:prstGeom prst="rect">
            <a:avLst/>
          </a:prstGeom>
          <a:noFill/>
        </p:spPr>
        <p:txBody>
          <a:bodyPr wrap="square" rtlCol="0">
            <a:spAutoFit/>
          </a:bodyPr>
          <a:p>
            <a:pPr algn="l">
              <a:lnSpc>
                <a:spcPct val="125000"/>
              </a:lnSpc>
            </a:pPr>
            <a:r>
              <a:rPr lang="zh-CN" altLang="en-US" sz="1000" dirty="0">
                <a:solidFill>
                  <a:schemeClr val="tx1"/>
                </a:solidFill>
                <a:latin typeface="微软雅黑" panose="020B0503020204020204" charset="-122"/>
                <a:ea typeface="微软雅黑" panose="020B0503020204020204" charset="-122"/>
              </a:rPr>
              <a:t>点击文本框即可进行编辑输入相关内容点击文本框即可进行编辑输入相关内容</a:t>
            </a:r>
            <a:endParaRPr lang="zh-CN" altLang="en-US" sz="1000" dirty="0">
              <a:solidFill>
                <a:schemeClr val="tx1"/>
              </a:solidFill>
              <a:latin typeface="微软雅黑" panose="020B0503020204020204" charset="-122"/>
              <a:ea typeface="微软雅黑" panose="020B0503020204020204" charset="-122"/>
            </a:endParaRPr>
          </a:p>
        </p:txBody>
      </p:sp>
      <p:sp>
        <p:nvSpPr>
          <p:cNvPr id="10" name="文本框 9"/>
          <p:cNvSpPr txBox="1"/>
          <p:nvPr/>
        </p:nvSpPr>
        <p:spPr>
          <a:xfrm>
            <a:off x="7561647" y="2275203"/>
            <a:ext cx="1371259" cy="337185"/>
          </a:xfrm>
          <a:prstGeom prst="rect">
            <a:avLst/>
          </a:prstGeom>
          <a:noFill/>
        </p:spPr>
        <p:txBody>
          <a:bodyPr wrap="square" rtlCol="0">
            <a:spAutoFit/>
          </a:bodyPr>
          <a:p>
            <a:pPr algn="l"/>
            <a:r>
              <a:rPr lang="zh-CN" altLang="en-US" sz="1600" dirty="0">
                <a:solidFill>
                  <a:schemeClr val="tx1"/>
                </a:solidFill>
                <a:latin typeface="微软雅黑" panose="020B0503020204020204" charset="-122"/>
                <a:ea typeface="微软雅黑" panose="020B0503020204020204" charset="-122"/>
              </a:rPr>
              <a:t>编辑标题</a:t>
            </a:r>
            <a:endParaRPr lang="zh-CN" altLang="en-US" sz="1600" dirty="0">
              <a:solidFill>
                <a:schemeClr val="tx1"/>
              </a:solidFill>
              <a:latin typeface="微软雅黑" panose="020B0503020204020204" charset="-122"/>
              <a:ea typeface="微软雅黑" panose="020B0503020204020204" charset="-122"/>
            </a:endParaRPr>
          </a:p>
        </p:txBody>
      </p:sp>
      <p:sp>
        <p:nvSpPr>
          <p:cNvPr id="129" name="文本框 128"/>
          <p:cNvSpPr txBox="1"/>
          <p:nvPr/>
        </p:nvSpPr>
        <p:spPr>
          <a:xfrm>
            <a:off x="7584440" y="4596130"/>
            <a:ext cx="3670300" cy="475615"/>
          </a:xfrm>
          <a:prstGeom prst="rect">
            <a:avLst/>
          </a:prstGeom>
          <a:noFill/>
        </p:spPr>
        <p:txBody>
          <a:bodyPr wrap="square" rtlCol="0">
            <a:spAutoFit/>
          </a:bodyPr>
          <a:p>
            <a:pPr algn="l">
              <a:lnSpc>
                <a:spcPct val="125000"/>
              </a:lnSpc>
            </a:pPr>
            <a:r>
              <a:rPr lang="zh-CN" altLang="en-US" sz="1000" dirty="0">
                <a:solidFill>
                  <a:schemeClr val="tx1"/>
                </a:solidFill>
                <a:latin typeface="微软雅黑" panose="020B0503020204020204" charset="-122"/>
                <a:ea typeface="微软雅黑" panose="020B0503020204020204" charset="-122"/>
              </a:rPr>
              <a:t>点击文本框即可进行编辑输入相关内容点击文本框即可进行编辑输入相关内容</a:t>
            </a:r>
            <a:endParaRPr lang="zh-CN" altLang="en-US" sz="1000" dirty="0">
              <a:solidFill>
                <a:schemeClr val="tx1"/>
              </a:solidFill>
              <a:latin typeface="微软雅黑" panose="020B0503020204020204" charset="-122"/>
              <a:ea typeface="微软雅黑" panose="020B0503020204020204" charset="-122"/>
            </a:endParaRPr>
          </a:p>
        </p:txBody>
      </p:sp>
      <p:sp>
        <p:nvSpPr>
          <p:cNvPr id="130" name="文本框 129"/>
          <p:cNvSpPr txBox="1"/>
          <p:nvPr/>
        </p:nvSpPr>
        <p:spPr>
          <a:xfrm>
            <a:off x="7584507" y="4252593"/>
            <a:ext cx="1371259" cy="337185"/>
          </a:xfrm>
          <a:prstGeom prst="rect">
            <a:avLst/>
          </a:prstGeom>
          <a:noFill/>
        </p:spPr>
        <p:txBody>
          <a:bodyPr wrap="square" rtlCol="0">
            <a:spAutoFit/>
          </a:bodyPr>
          <a:p>
            <a:pPr algn="l"/>
            <a:r>
              <a:rPr lang="zh-CN" altLang="en-US" sz="1600" dirty="0">
                <a:solidFill>
                  <a:schemeClr val="tx1"/>
                </a:solidFill>
                <a:latin typeface="微软雅黑" panose="020B0503020204020204" charset="-122"/>
                <a:ea typeface="微软雅黑" panose="020B0503020204020204" charset="-122"/>
              </a:rPr>
              <a:t>编辑标题</a:t>
            </a:r>
            <a:endParaRPr lang="zh-CN" altLang="en-US" sz="1600" dirty="0">
              <a:solidFill>
                <a:schemeClr val="tx1"/>
              </a:solidFill>
              <a:latin typeface="微软雅黑" panose="020B0503020204020204" charset="-122"/>
              <a:ea typeface="微软雅黑" panose="020B0503020204020204" charset="-122"/>
            </a:endParaRPr>
          </a:p>
        </p:txBody>
      </p:sp>
      <p:sp>
        <p:nvSpPr>
          <p:cNvPr id="49" name="Oval 5"/>
          <p:cNvSpPr>
            <a:spLocks noChangeArrowheads="1"/>
          </p:cNvSpPr>
          <p:nvPr/>
        </p:nvSpPr>
        <p:spPr bwMode="auto">
          <a:xfrm>
            <a:off x="6574155" y="2310765"/>
            <a:ext cx="665480" cy="666115"/>
          </a:xfrm>
          <a:prstGeom prst="ellipse">
            <a:avLst/>
          </a:prstGeom>
          <a:solidFill>
            <a:srgbClr val="DE7762"/>
          </a:solidFill>
          <a:ln w="28575">
            <a:noFill/>
          </a:ln>
        </p:spPr>
        <p:txBody>
          <a:bodyPr vert="horz" wrap="square" lIns="182843" tIns="91422" rIns="182843" bIns="91422" numCol="1" anchor="t" anchorCtr="0" compatLnSpc="1"/>
          <a:lstStyle/>
          <a:p>
            <a:endParaRPr lang="id-ID" dirty="0">
              <a:latin typeface="文泉驿等宽正黑" panose="02000603000000000000" pitchFamily="2" charset="-122"/>
              <a:ea typeface="微软雅黑" panose="020B0503020204020204" charset="-122"/>
            </a:endParaRPr>
          </a:p>
        </p:txBody>
      </p:sp>
      <p:grpSp>
        <p:nvGrpSpPr>
          <p:cNvPr id="50" name="Group 38"/>
          <p:cNvGrpSpPr/>
          <p:nvPr/>
        </p:nvGrpSpPr>
        <p:grpSpPr>
          <a:xfrm rot="0">
            <a:off x="6497955" y="2235200"/>
            <a:ext cx="817245" cy="817245"/>
            <a:chOff x="3800237" y="2257147"/>
            <a:chExt cx="1868076" cy="1868076"/>
          </a:xfrm>
          <a:solidFill>
            <a:srgbClr val="DE7762"/>
          </a:solidFill>
        </p:grpSpPr>
        <p:sp>
          <p:nvSpPr>
            <p:cNvPr id="51" name="Freeform 6"/>
            <p:cNvSpPr/>
            <p:nvPr/>
          </p:nvSpPr>
          <p:spPr bwMode="auto">
            <a:xfrm>
              <a:off x="5176020"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52" name="Freeform 7"/>
            <p:cNvSpPr/>
            <p:nvPr/>
          </p:nvSpPr>
          <p:spPr bwMode="auto">
            <a:xfrm>
              <a:off x="4756252"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53" name="Freeform 8"/>
            <p:cNvSpPr/>
            <p:nvPr/>
          </p:nvSpPr>
          <p:spPr bwMode="auto">
            <a:xfrm>
              <a:off x="5477110"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54" name="Freeform 9"/>
            <p:cNvSpPr/>
            <p:nvPr/>
          </p:nvSpPr>
          <p:spPr bwMode="auto">
            <a:xfrm>
              <a:off x="5477110"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55" name="Freeform 10"/>
            <p:cNvSpPr/>
            <p:nvPr/>
          </p:nvSpPr>
          <p:spPr bwMode="auto">
            <a:xfrm>
              <a:off x="5176020"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56" name="Freeform 11"/>
            <p:cNvSpPr/>
            <p:nvPr/>
          </p:nvSpPr>
          <p:spPr bwMode="auto">
            <a:xfrm>
              <a:off x="4756252"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57" name="Freeform 12"/>
            <p:cNvSpPr/>
            <p:nvPr/>
          </p:nvSpPr>
          <p:spPr bwMode="auto">
            <a:xfrm>
              <a:off x="4287036"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58" name="Freeform 13"/>
            <p:cNvSpPr/>
            <p:nvPr/>
          </p:nvSpPr>
          <p:spPr bwMode="auto">
            <a:xfrm>
              <a:off x="3937595"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59" name="Freeform 14"/>
            <p:cNvSpPr/>
            <p:nvPr/>
          </p:nvSpPr>
          <p:spPr bwMode="auto">
            <a:xfrm>
              <a:off x="3800237"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60" name="Freeform 15"/>
            <p:cNvSpPr/>
            <p:nvPr/>
          </p:nvSpPr>
          <p:spPr bwMode="auto">
            <a:xfrm>
              <a:off x="3800237"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61" name="Freeform 16"/>
            <p:cNvSpPr/>
            <p:nvPr/>
          </p:nvSpPr>
          <p:spPr bwMode="auto">
            <a:xfrm>
              <a:off x="3937595"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62" name="Freeform 17"/>
            <p:cNvSpPr/>
            <p:nvPr/>
          </p:nvSpPr>
          <p:spPr bwMode="auto">
            <a:xfrm>
              <a:off x="4287036"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grpSp>
      <p:sp>
        <p:nvSpPr>
          <p:cNvPr id="100" name="Freeform 13"/>
          <p:cNvSpPr>
            <a:spLocks noEditPoints="1"/>
          </p:cNvSpPr>
          <p:nvPr/>
        </p:nvSpPr>
        <p:spPr bwMode="auto">
          <a:xfrm>
            <a:off x="6788785" y="2511425"/>
            <a:ext cx="236220" cy="264160"/>
          </a:xfrm>
          <a:custGeom>
            <a:avLst/>
            <a:gdLst>
              <a:gd name="T0" fmla="*/ 85 w 91"/>
              <a:gd name="T1" fmla="*/ 0 h 103"/>
              <a:gd name="T2" fmla="*/ 7 w 91"/>
              <a:gd name="T3" fmla="*/ 0 h 103"/>
              <a:gd name="T4" fmla="*/ 0 w 91"/>
              <a:gd name="T5" fmla="*/ 6 h 103"/>
              <a:gd name="T6" fmla="*/ 0 w 91"/>
              <a:gd name="T7" fmla="*/ 97 h 103"/>
              <a:gd name="T8" fmla="*/ 7 w 91"/>
              <a:gd name="T9" fmla="*/ 103 h 103"/>
              <a:gd name="T10" fmla="*/ 85 w 91"/>
              <a:gd name="T11" fmla="*/ 103 h 103"/>
              <a:gd name="T12" fmla="*/ 91 w 91"/>
              <a:gd name="T13" fmla="*/ 97 h 103"/>
              <a:gd name="T14" fmla="*/ 91 w 91"/>
              <a:gd name="T15" fmla="*/ 6 h 103"/>
              <a:gd name="T16" fmla="*/ 85 w 91"/>
              <a:gd name="T17" fmla="*/ 0 h 103"/>
              <a:gd name="T18" fmla="*/ 13 w 91"/>
              <a:gd name="T19" fmla="*/ 6 h 103"/>
              <a:gd name="T20" fmla="*/ 20 w 91"/>
              <a:gd name="T21" fmla="*/ 13 h 103"/>
              <a:gd name="T22" fmla="*/ 13 w 91"/>
              <a:gd name="T23" fmla="*/ 19 h 103"/>
              <a:gd name="T24" fmla="*/ 7 w 91"/>
              <a:gd name="T25" fmla="*/ 13 h 103"/>
              <a:gd name="T26" fmla="*/ 13 w 91"/>
              <a:gd name="T27" fmla="*/ 6 h 103"/>
              <a:gd name="T28" fmla="*/ 85 w 91"/>
              <a:gd name="T29" fmla="*/ 97 h 103"/>
              <a:gd name="T30" fmla="*/ 7 w 91"/>
              <a:gd name="T31" fmla="*/ 97 h 103"/>
              <a:gd name="T32" fmla="*/ 7 w 91"/>
              <a:gd name="T33" fmla="*/ 26 h 103"/>
              <a:gd name="T34" fmla="*/ 85 w 91"/>
              <a:gd name="T35" fmla="*/ 26 h 103"/>
              <a:gd name="T36" fmla="*/ 85 w 91"/>
              <a:gd name="T37" fmla="*/ 97 h 103"/>
              <a:gd name="T38" fmla="*/ 78 w 91"/>
              <a:gd name="T39" fmla="*/ 19 h 103"/>
              <a:gd name="T40" fmla="*/ 72 w 91"/>
              <a:gd name="T41" fmla="*/ 13 h 103"/>
              <a:gd name="T42" fmla="*/ 78 w 91"/>
              <a:gd name="T43" fmla="*/ 6 h 103"/>
              <a:gd name="T44" fmla="*/ 85 w 91"/>
              <a:gd name="T45" fmla="*/ 13 h 103"/>
              <a:gd name="T46" fmla="*/ 78 w 91"/>
              <a:gd name="T47" fmla="*/ 19 h 103"/>
              <a:gd name="T48" fmla="*/ 13 w 91"/>
              <a:gd name="T49" fmla="*/ 42 h 103"/>
              <a:gd name="T50" fmla="*/ 17 w 91"/>
              <a:gd name="T51" fmla="*/ 39 h 103"/>
              <a:gd name="T52" fmla="*/ 75 w 91"/>
              <a:gd name="T53" fmla="*/ 39 h 103"/>
              <a:gd name="T54" fmla="*/ 78 w 91"/>
              <a:gd name="T55" fmla="*/ 42 h 103"/>
              <a:gd name="T56" fmla="*/ 75 w 91"/>
              <a:gd name="T57" fmla="*/ 45 h 103"/>
              <a:gd name="T58" fmla="*/ 17 w 91"/>
              <a:gd name="T59" fmla="*/ 45 h 103"/>
              <a:gd name="T60" fmla="*/ 13 w 91"/>
              <a:gd name="T61" fmla="*/ 42 h 103"/>
              <a:gd name="T62" fmla="*/ 13 w 91"/>
              <a:gd name="T63" fmla="*/ 61 h 103"/>
              <a:gd name="T64" fmla="*/ 17 w 91"/>
              <a:gd name="T65" fmla="*/ 58 h 103"/>
              <a:gd name="T66" fmla="*/ 75 w 91"/>
              <a:gd name="T67" fmla="*/ 58 h 103"/>
              <a:gd name="T68" fmla="*/ 78 w 91"/>
              <a:gd name="T69" fmla="*/ 61 h 103"/>
              <a:gd name="T70" fmla="*/ 75 w 91"/>
              <a:gd name="T71" fmla="*/ 65 h 103"/>
              <a:gd name="T72" fmla="*/ 17 w 91"/>
              <a:gd name="T73" fmla="*/ 65 h 103"/>
              <a:gd name="T74" fmla="*/ 13 w 91"/>
              <a:gd name="T75" fmla="*/ 61 h 103"/>
              <a:gd name="T76" fmla="*/ 13 w 91"/>
              <a:gd name="T77" fmla="*/ 81 h 103"/>
              <a:gd name="T78" fmla="*/ 17 w 91"/>
              <a:gd name="T79" fmla="*/ 77 h 103"/>
              <a:gd name="T80" fmla="*/ 75 w 91"/>
              <a:gd name="T81" fmla="*/ 77 h 103"/>
              <a:gd name="T82" fmla="*/ 78 w 91"/>
              <a:gd name="T83" fmla="*/ 81 h 103"/>
              <a:gd name="T84" fmla="*/ 75 w 91"/>
              <a:gd name="T85" fmla="*/ 84 h 103"/>
              <a:gd name="T86" fmla="*/ 17 w 91"/>
              <a:gd name="T87" fmla="*/ 84 h 103"/>
              <a:gd name="T88" fmla="*/ 13 w 91"/>
              <a:gd name="T89" fmla="*/ 8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103">
                <a:moveTo>
                  <a:pt x="85" y="0"/>
                </a:moveTo>
                <a:cubicBezTo>
                  <a:pt x="7" y="0"/>
                  <a:pt x="7" y="0"/>
                  <a:pt x="7" y="0"/>
                </a:cubicBezTo>
                <a:cubicBezTo>
                  <a:pt x="3" y="0"/>
                  <a:pt x="0" y="3"/>
                  <a:pt x="0" y="6"/>
                </a:cubicBezTo>
                <a:cubicBezTo>
                  <a:pt x="0" y="97"/>
                  <a:pt x="0" y="97"/>
                  <a:pt x="0" y="97"/>
                </a:cubicBezTo>
                <a:cubicBezTo>
                  <a:pt x="0" y="100"/>
                  <a:pt x="3" y="103"/>
                  <a:pt x="7" y="103"/>
                </a:cubicBezTo>
                <a:cubicBezTo>
                  <a:pt x="85" y="103"/>
                  <a:pt x="85" y="103"/>
                  <a:pt x="85" y="103"/>
                </a:cubicBezTo>
                <a:cubicBezTo>
                  <a:pt x="88" y="103"/>
                  <a:pt x="91" y="100"/>
                  <a:pt x="91" y="97"/>
                </a:cubicBezTo>
                <a:cubicBezTo>
                  <a:pt x="91" y="6"/>
                  <a:pt x="91" y="6"/>
                  <a:pt x="91" y="6"/>
                </a:cubicBezTo>
                <a:cubicBezTo>
                  <a:pt x="91" y="3"/>
                  <a:pt x="88" y="0"/>
                  <a:pt x="85" y="0"/>
                </a:cubicBezTo>
                <a:close/>
                <a:moveTo>
                  <a:pt x="13" y="6"/>
                </a:moveTo>
                <a:cubicBezTo>
                  <a:pt x="17" y="6"/>
                  <a:pt x="20" y="9"/>
                  <a:pt x="20" y="13"/>
                </a:cubicBezTo>
                <a:cubicBezTo>
                  <a:pt x="20" y="16"/>
                  <a:pt x="17" y="19"/>
                  <a:pt x="13" y="19"/>
                </a:cubicBezTo>
                <a:cubicBezTo>
                  <a:pt x="10" y="19"/>
                  <a:pt x="7" y="16"/>
                  <a:pt x="7" y="13"/>
                </a:cubicBezTo>
                <a:cubicBezTo>
                  <a:pt x="7" y="9"/>
                  <a:pt x="10" y="6"/>
                  <a:pt x="13" y="6"/>
                </a:cubicBezTo>
                <a:close/>
                <a:moveTo>
                  <a:pt x="85" y="97"/>
                </a:moveTo>
                <a:cubicBezTo>
                  <a:pt x="7" y="97"/>
                  <a:pt x="7" y="97"/>
                  <a:pt x="7" y="97"/>
                </a:cubicBezTo>
                <a:cubicBezTo>
                  <a:pt x="7" y="26"/>
                  <a:pt x="7" y="26"/>
                  <a:pt x="7" y="26"/>
                </a:cubicBezTo>
                <a:cubicBezTo>
                  <a:pt x="85" y="26"/>
                  <a:pt x="85" y="26"/>
                  <a:pt x="85" y="26"/>
                </a:cubicBezTo>
                <a:lnTo>
                  <a:pt x="85" y="97"/>
                </a:lnTo>
                <a:close/>
                <a:moveTo>
                  <a:pt x="78" y="19"/>
                </a:moveTo>
                <a:cubicBezTo>
                  <a:pt x="75" y="19"/>
                  <a:pt x="72" y="16"/>
                  <a:pt x="72" y="13"/>
                </a:cubicBezTo>
                <a:cubicBezTo>
                  <a:pt x="72" y="9"/>
                  <a:pt x="75" y="6"/>
                  <a:pt x="78" y="6"/>
                </a:cubicBezTo>
                <a:cubicBezTo>
                  <a:pt x="82" y="6"/>
                  <a:pt x="85" y="9"/>
                  <a:pt x="85" y="13"/>
                </a:cubicBezTo>
                <a:cubicBezTo>
                  <a:pt x="85" y="16"/>
                  <a:pt x="82" y="19"/>
                  <a:pt x="78" y="19"/>
                </a:cubicBezTo>
                <a:close/>
                <a:moveTo>
                  <a:pt x="13" y="42"/>
                </a:moveTo>
                <a:cubicBezTo>
                  <a:pt x="13" y="40"/>
                  <a:pt x="15" y="39"/>
                  <a:pt x="17" y="39"/>
                </a:cubicBezTo>
                <a:cubicBezTo>
                  <a:pt x="75" y="39"/>
                  <a:pt x="75" y="39"/>
                  <a:pt x="75" y="39"/>
                </a:cubicBezTo>
                <a:cubicBezTo>
                  <a:pt x="77" y="39"/>
                  <a:pt x="78" y="40"/>
                  <a:pt x="78" y="42"/>
                </a:cubicBezTo>
                <a:cubicBezTo>
                  <a:pt x="78" y="44"/>
                  <a:pt x="77" y="45"/>
                  <a:pt x="75" y="45"/>
                </a:cubicBezTo>
                <a:cubicBezTo>
                  <a:pt x="17" y="45"/>
                  <a:pt x="17" y="45"/>
                  <a:pt x="17" y="45"/>
                </a:cubicBezTo>
                <a:cubicBezTo>
                  <a:pt x="15" y="45"/>
                  <a:pt x="13" y="44"/>
                  <a:pt x="13" y="42"/>
                </a:cubicBezTo>
                <a:close/>
                <a:moveTo>
                  <a:pt x="13" y="61"/>
                </a:moveTo>
                <a:cubicBezTo>
                  <a:pt x="13" y="59"/>
                  <a:pt x="15" y="58"/>
                  <a:pt x="17" y="58"/>
                </a:cubicBezTo>
                <a:cubicBezTo>
                  <a:pt x="75" y="58"/>
                  <a:pt x="75" y="58"/>
                  <a:pt x="75" y="58"/>
                </a:cubicBezTo>
                <a:cubicBezTo>
                  <a:pt x="77" y="58"/>
                  <a:pt x="78" y="59"/>
                  <a:pt x="78" y="61"/>
                </a:cubicBezTo>
                <a:cubicBezTo>
                  <a:pt x="78" y="63"/>
                  <a:pt x="77" y="65"/>
                  <a:pt x="75" y="65"/>
                </a:cubicBezTo>
                <a:cubicBezTo>
                  <a:pt x="17" y="65"/>
                  <a:pt x="17" y="65"/>
                  <a:pt x="17" y="65"/>
                </a:cubicBezTo>
                <a:cubicBezTo>
                  <a:pt x="15" y="65"/>
                  <a:pt x="13" y="63"/>
                  <a:pt x="13" y="61"/>
                </a:cubicBezTo>
                <a:close/>
                <a:moveTo>
                  <a:pt x="13" y="81"/>
                </a:moveTo>
                <a:cubicBezTo>
                  <a:pt x="13" y="79"/>
                  <a:pt x="15" y="77"/>
                  <a:pt x="17" y="77"/>
                </a:cubicBezTo>
                <a:cubicBezTo>
                  <a:pt x="75" y="77"/>
                  <a:pt x="75" y="77"/>
                  <a:pt x="75" y="77"/>
                </a:cubicBezTo>
                <a:cubicBezTo>
                  <a:pt x="77" y="77"/>
                  <a:pt x="78" y="79"/>
                  <a:pt x="78" y="81"/>
                </a:cubicBezTo>
                <a:cubicBezTo>
                  <a:pt x="78" y="82"/>
                  <a:pt x="77" y="84"/>
                  <a:pt x="75" y="84"/>
                </a:cubicBezTo>
                <a:cubicBezTo>
                  <a:pt x="17" y="84"/>
                  <a:pt x="17" y="84"/>
                  <a:pt x="17" y="84"/>
                </a:cubicBezTo>
                <a:cubicBezTo>
                  <a:pt x="15" y="84"/>
                  <a:pt x="13" y="82"/>
                  <a:pt x="13" y="81"/>
                </a:cubicBezTo>
                <a:close/>
              </a:path>
            </a:pathLst>
          </a:custGeom>
          <a:solidFill>
            <a:schemeClr val="bg1"/>
          </a:solidFill>
          <a:ln>
            <a:solidFill>
              <a:schemeClr val="bg1"/>
            </a:solidFill>
          </a:ln>
        </p:spPr>
        <p:txBody>
          <a:bodyPr/>
          <a:lstStyle/>
          <a:p>
            <a:endParaRPr lang="zh-CN" altLang="en-US" dirty="0">
              <a:solidFill>
                <a:prstClr val="black"/>
              </a:solidFill>
              <a:latin typeface="文泉驿等宽正黑" panose="02000603000000000000" pitchFamily="2" charset="-122"/>
              <a:ea typeface="微软雅黑" panose="020B0503020204020204" charset="-122"/>
            </a:endParaRPr>
          </a:p>
        </p:txBody>
      </p:sp>
      <p:sp>
        <p:nvSpPr>
          <p:cNvPr id="63" name="Oval 5"/>
          <p:cNvSpPr>
            <a:spLocks noChangeArrowheads="1"/>
          </p:cNvSpPr>
          <p:nvPr/>
        </p:nvSpPr>
        <p:spPr bwMode="auto">
          <a:xfrm>
            <a:off x="6617335" y="4291965"/>
            <a:ext cx="665480" cy="666115"/>
          </a:xfrm>
          <a:prstGeom prst="ellipse">
            <a:avLst/>
          </a:prstGeom>
          <a:solidFill>
            <a:srgbClr val="68C765"/>
          </a:solidFill>
          <a:ln w="28575">
            <a:noFill/>
          </a:ln>
        </p:spPr>
        <p:txBody>
          <a:bodyPr vert="horz" wrap="square" lIns="182843" tIns="91422" rIns="182843" bIns="91422" numCol="1" anchor="t" anchorCtr="0" compatLnSpc="1"/>
          <a:lstStyle/>
          <a:p>
            <a:endParaRPr lang="id-ID" dirty="0">
              <a:latin typeface="文泉驿等宽正黑" panose="02000603000000000000" pitchFamily="2" charset="-122"/>
              <a:ea typeface="微软雅黑" panose="020B0503020204020204" charset="-122"/>
            </a:endParaRPr>
          </a:p>
        </p:txBody>
      </p:sp>
      <p:grpSp>
        <p:nvGrpSpPr>
          <p:cNvPr id="64" name="Group 61"/>
          <p:cNvGrpSpPr/>
          <p:nvPr/>
        </p:nvGrpSpPr>
        <p:grpSpPr>
          <a:xfrm rot="0">
            <a:off x="6541135" y="4216400"/>
            <a:ext cx="817245" cy="817245"/>
            <a:chOff x="6546413" y="2257147"/>
            <a:chExt cx="1868076" cy="1868076"/>
          </a:xfrm>
          <a:solidFill>
            <a:srgbClr val="68C765"/>
          </a:solidFill>
        </p:grpSpPr>
        <p:sp>
          <p:nvSpPr>
            <p:cNvPr id="65" name="Freeform 6"/>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66" name="Freeform 7"/>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67" name="Freeform 8"/>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68" name="Freeform 9"/>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69" name="Freeform 10"/>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70" name="Freeform 11"/>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71" name="Freeform 12"/>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72" name="Freeform 13"/>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73" name="Freeform 14"/>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74" name="Freeform 15"/>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75" name="Freeform 16"/>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sp>
          <p:nvSpPr>
            <p:cNvPr id="76" name="Freeform 17"/>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lstStyle/>
            <a:p>
              <a:endParaRPr lang="id-ID" dirty="0">
                <a:latin typeface="文泉驿等宽正黑" panose="02000603000000000000" pitchFamily="2" charset="-122"/>
                <a:ea typeface="微软雅黑" panose="020B0503020204020204" charset="-122"/>
              </a:endParaRPr>
            </a:p>
          </p:txBody>
        </p:sp>
      </p:grpSp>
      <p:sp>
        <p:nvSpPr>
          <p:cNvPr id="101" name="Freeform 14"/>
          <p:cNvSpPr/>
          <p:nvPr/>
        </p:nvSpPr>
        <p:spPr bwMode="auto">
          <a:xfrm>
            <a:off x="6812915" y="4479925"/>
            <a:ext cx="274320" cy="290195"/>
          </a:xfrm>
          <a:custGeom>
            <a:avLst/>
            <a:gdLst>
              <a:gd name="T0" fmla="*/ 4 w 92"/>
              <a:gd name="T1" fmla="*/ 100 h 100"/>
              <a:gd name="T2" fmla="*/ 1 w 92"/>
              <a:gd name="T3" fmla="*/ 100 h 100"/>
              <a:gd name="T4" fmla="*/ 0 w 92"/>
              <a:gd name="T5" fmla="*/ 97 h 100"/>
              <a:gd name="T6" fmla="*/ 5 w 92"/>
              <a:gd name="T7" fmla="*/ 56 h 100"/>
              <a:gd name="T8" fmla="*/ 6 w 92"/>
              <a:gd name="T9" fmla="*/ 54 h 100"/>
              <a:gd name="T10" fmla="*/ 56 w 92"/>
              <a:gd name="T11" fmla="*/ 3 h 100"/>
              <a:gd name="T12" fmla="*/ 70 w 92"/>
              <a:gd name="T13" fmla="*/ 3 h 100"/>
              <a:gd name="T14" fmla="*/ 88 w 92"/>
              <a:gd name="T15" fmla="*/ 22 h 100"/>
              <a:gd name="T16" fmla="*/ 88 w 92"/>
              <a:gd name="T17" fmla="*/ 35 h 100"/>
              <a:gd name="T18" fmla="*/ 52 w 92"/>
              <a:gd name="T19" fmla="*/ 72 h 100"/>
              <a:gd name="T20" fmla="*/ 49 w 92"/>
              <a:gd name="T21" fmla="*/ 73 h 100"/>
              <a:gd name="T22" fmla="*/ 31 w 92"/>
              <a:gd name="T23" fmla="*/ 73 h 100"/>
              <a:gd name="T24" fmla="*/ 28 w 92"/>
              <a:gd name="T25" fmla="*/ 70 h 100"/>
              <a:gd name="T26" fmla="*/ 28 w 92"/>
              <a:gd name="T27" fmla="*/ 51 h 100"/>
              <a:gd name="T28" fmla="*/ 29 w 92"/>
              <a:gd name="T29" fmla="*/ 49 h 100"/>
              <a:gd name="T30" fmla="*/ 56 w 92"/>
              <a:gd name="T31" fmla="*/ 22 h 100"/>
              <a:gd name="T32" fmla="*/ 61 w 92"/>
              <a:gd name="T33" fmla="*/ 22 h 100"/>
              <a:gd name="T34" fmla="*/ 61 w 92"/>
              <a:gd name="T35" fmla="*/ 26 h 100"/>
              <a:gd name="T36" fmla="*/ 34 w 92"/>
              <a:gd name="T37" fmla="*/ 53 h 100"/>
              <a:gd name="T38" fmla="*/ 34 w 92"/>
              <a:gd name="T39" fmla="*/ 67 h 100"/>
              <a:gd name="T40" fmla="*/ 48 w 92"/>
              <a:gd name="T41" fmla="*/ 67 h 100"/>
              <a:gd name="T42" fmla="*/ 84 w 92"/>
              <a:gd name="T43" fmla="*/ 31 h 100"/>
              <a:gd name="T44" fmla="*/ 84 w 92"/>
              <a:gd name="T45" fmla="*/ 26 h 100"/>
              <a:gd name="T46" fmla="*/ 65 w 92"/>
              <a:gd name="T47" fmla="*/ 8 h 100"/>
              <a:gd name="T48" fmla="*/ 61 w 92"/>
              <a:gd name="T49" fmla="*/ 8 h 100"/>
              <a:gd name="T50" fmla="*/ 11 w 92"/>
              <a:gd name="T51" fmla="*/ 58 h 100"/>
              <a:gd name="T52" fmla="*/ 7 w 92"/>
              <a:gd name="T53" fmla="*/ 94 h 100"/>
              <a:gd name="T54" fmla="*/ 43 w 92"/>
              <a:gd name="T55" fmla="*/ 90 h 100"/>
              <a:gd name="T56" fmla="*/ 84 w 92"/>
              <a:gd name="T57" fmla="*/ 49 h 100"/>
              <a:gd name="T58" fmla="*/ 88 w 92"/>
              <a:gd name="T59" fmla="*/ 49 h 100"/>
              <a:gd name="T60" fmla="*/ 88 w 92"/>
              <a:gd name="T61" fmla="*/ 54 h 100"/>
              <a:gd name="T62" fmla="*/ 47 w 92"/>
              <a:gd name="T63" fmla="*/ 95 h 100"/>
              <a:gd name="T64" fmla="*/ 45 w 92"/>
              <a:gd name="T65" fmla="*/ 96 h 100"/>
              <a:gd name="T66" fmla="*/ 4 w 92"/>
              <a:gd name="T67" fmla="*/ 100 h 100"/>
              <a:gd name="T68" fmla="*/ 4 w 92"/>
              <a:gd name="T6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00">
                <a:moveTo>
                  <a:pt x="4" y="100"/>
                </a:moveTo>
                <a:cubicBezTo>
                  <a:pt x="3" y="100"/>
                  <a:pt x="2" y="100"/>
                  <a:pt x="1" y="100"/>
                </a:cubicBezTo>
                <a:cubicBezTo>
                  <a:pt x="1" y="99"/>
                  <a:pt x="0" y="98"/>
                  <a:pt x="0" y="97"/>
                </a:cubicBezTo>
                <a:cubicBezTo>
                  <a:pt x="5" y="56"/>
                  <a:pt x="5" y="56"/>
                  <a:pt x="5" y="56"/>
                </a:cubicBezTo>
                <a:cubicBezTo>
                  <a:pt x="5" y="55"/>
                  <a:pt x="5" y="54"/>
                  <a:pt x="6" y="54"/>
                </a:cubicBezTo>
                <a:cubicBezTo>
                  <a:pt x="56" y="3"/>
                  <a:pt x="56" y="3"/>
                  <a:pt x="56" y="3"/>
                </a:cubicBezTo>
                <a:cubicBezTo>
                  <a:pt x="60" y="0"/>
                  <a:pt x="66" y="0"/>
                  <a:pt x="70" y="3"/>
                </a:cubicBezTo>
                <a:cubicBezTo>
                  <a:pt x="88" y="22"/>
                  <a:pt x="88" y="22"/>
                  <a:pt x="88" y="22"/>
                </a:cubicBezTo>
                <a:cubicBezTo>
                  <a:pt x="92" y="25"/>
                  <a:pt x="92" y="32"/>
                  <a:pt x="88" y="35"/>
                </a:cubicBezTo>
                <a:cubicBezTo>
                  <a:pt x="52" y="72"/>
                  <a:pt x="52" y="72"/>
                  <a:pt x="52" y="72"/>
                </a:cubicBezTo>
                <a:cubicBezTo>
                  <a:pt x="51" y="73"/>
                  <a:pt x="50" y="73"/>
                  <a:pt x="49" y="73"/>
                </a:cubicBezTo>
                <a:cubicBezTo>
                  <a:pt x="31" y="73"/>
                  <a:pt x="31" y="73"/>
                  <a:pt x="31" y="73"/>
                </a:cubicBezTo>
                <a:cubicBezTo>
                  <a:pt x="29" y="73"/>
                  <a:pt x="28" y="72"/>
                  <a:pt x="28" y="70"/>
                </a:cubicBezTo>
                <a:cubicBezTo>
                  <a:pt x="28" y="51"/>
                  <a:pt x="28" y="51"/>
                  <a:pt x="28" y="51"/>
                </a:cubicBezTo>
                <a:cubicBezTo>
                  <a:pt x="28" y="51"/>
                  <a:pt x="28" y="50"/>
                  <a:pt x="29" y="49"/>
                </a:cubicBezTo>
                <a:cubicBezTo>
                  <a:pt x="56" y="22"/>
                  <a:pt x="56" y="22"/>
                  <a:pt x="56" y="22"/>
                </a:cubicBezTo>
                <a:cubicBezTo>
                  <a:pt x="58" y="20"/>
                  <a:pt x="60" y="20"/>
                  <a:pt x="61" y="22"/>
                </a:cubicBezTo>
                <a:cubicBezTo>
                  <a:pt x="62" y="23"/>
                  <a:pt x="62" y="25"/>
                  <a:pt x="61" y="26"/>
                </a:cubicBezTo>
                <a:cubicBezTo>
                  <a:pt x="34" y="53"/>
                  <a:pt x="34" y="53"/>
                  <a:pt x="34" y="53"/>
                </a:cubicBezTo>
                <a:cubicBezTo>
                  <a:pt x="34" y="67"/>
                  <a:pt x="34" y="67"/>
                  <a:pt x="34" y="67"/>
                </a:cubicBezTo>
                <a:cubicBezTo>
                  <a:pt x="48" y="67"/>
                  <a:pt x="48" y="67"/>
                  <a:pt x="48" y="67"/>
                </a:cubicBezTo>
                <a:cubicBezTo>
                  <a:pt x="84" y="31"/>
                  <a:pt x="84" y="31"/>
                  <a:pt x="84" y="31"/>
                </a:cubicBezTo>
                <a:cubicBezTo>
                  <a:pt x="85" y="30"/>
                  <a:pt x="85" y="28"/>
                  <a:pt x="84" y="26"/>
                </a:cubicBezTo>
                <a:cubicBezTo>
                  <a:pt x="65" y="8"/>
                  <a:pt x="65" y="8"/>
                  <a:pt x="65" y="8"/>
                </a:cubicBezTo>
                <a:cubicBezTo>
                  <a:pt x="64" y="7"/>
                  <a:pt x="62" y="7"/>
                  <a:pt x="61" y="8"/>
                </a:cubicBezTo>
                <a:cubicBezTo>
                  <a:pt x="11" y="58"/>
                  <a:pt x="11" y="58"/>
                  <a:pt x="11" y="58"/>
                </a:cubicBezTo>
                <a:cubicBezTo>
                  <a:pt x="7" y="94"/>
                  <a:pt x="7" y="94"/>
                  <a:pt x="7" y="94"/>
                </a:cubicBezTo>
                <a:cubicBezTo>
                  <a:pt x="43" y="90"/>
                  <a:pt x="43" y="90"/>
                  <a:pt x="43" y="90"/>
                </a:cubicBezTo>
                <a:cubicBezTo>
                  <a:pt x="84" y="49"/>
                  <a:pt x="84" y="49"/>
                  <a:pt x="84" y="49"/>
                </a:cubicBezTo>
                <a:cubicBezTo>
                  <a:pt x="85" y="48"/>
                  <a:pt x="87" y="48"/>
                  <a:pt x="88" y="49"/>
                </a:cubicBezTo>
                <a:cubicBezTo>
                  <a:pt x="90" y="50"/>
                  <a:pt x="90" y="52"/>
                  <a:pt x="88" y="54"/>
                </a:cubicBezTo>
                <a:cubicBezTo>
                  <a:pt x="47" y="95"/>
                  <a:pt x="47" y="95"/>
                  <a:pt x="47" y="95"/>
                </a:cubicBezTo>
                <a:cubicBezTo>
                  <a:pt x="47" y="95"/>
                  <a:pt x="46" y="96"/>
                  <a:pt x="45" y="96"/>
                </a:cubicBezTo>
                <a:cubicBezTo>
                  <a:pt x="4" y="100"/>
                  <a:pt x="4" y="100"/>
                  <a:pt x="4" y="100"/>
                </a:cubicBezTo>
                <a:cubicBezTo>
                  <a:pt x="4" y="100"/>
                  <a:pt x="4" y="100"/>
                  <a:pt x="4" y="100"/>
                </a:cubicBezTo>
                <a:close/>
              </a:path>
            </a:pathLst>
          </a:custGeom>
          <a:solidFill>
            <a:schemeClr val="bg1"/>
          </a:solidFill>
          <a:ln>
            <a:solidFill>
              <a:schemeClr val="bg1"/>
            </a:solidFill>
          </a:ln>
        </p:spPr>
        <p:txBody>
          <a:bodyPr/>
          <a:lstStyle/>
          <a:p>
            <a:endParaRPr lang="zh-CN" altLang="en-US">
              <a:solidFill>
                <a:prstClr val="black"/>
              </a:solidFill>
              <a:latin typeface="文泉驿等宽正黑" panose="02000603000000000000" pitchFamily="2" charset="-122"/>
              <a:ea typeface="微软雅黑" panose="020B0503020204020204" charset="-122"/>
            </a:endParaRPr>
          </a:p>
        </p:txBody>
      </p:sp>
      <p:sp>
        <p:nvSpPr>
          <p:cNvPr id="77" name="Oval 5"/>
          <p:cNvSpPr>
            <a:spLocks noChangeArrowheads="1"/>
          </p:cNvSpPr>
          <p:nvPr/>
        </p:nvSpPr>
        <p:spPr bwMode="auto">
          <a:xfrm>
            <a:off x="1398270" y="4291965"/>
            <a:ext cx="665480" cy="666115"/>
          </a:xfrm>
          <a:prstGeom prst="ellipse">
            <a:avLst/>
          </a:prstGeom>
          <a:solidFill>
            <a:srgbClr val="5291CA"/>
          </a:solidFill>
          <a:ln w="28575">
            <a:noFill/>
          </a:ln>
        </p:spPr>
        <p:txBody>
          <a:bodyPr vert="horz" wrap="square" lIns="182843" tIns="91422" rIns="182843" bIns="91422" numCol="1" anchor="t" anchorCtr="0" compatLnSpc="1"/>
          <a:lstStyle/>
          <a:p>
            <a:endParaRPr lang="id-ID" spc="-200" dirty="0">
              <a:latin typeface="文泉驿等宽正黑" panose="02000603000000000000" pitchFamily="2" charset="-122"/>
              <a:ea typeface="微软雅黑" panose="020B0503020204020204" charset="-122"/>
            </a:endParaRPr>
          </a:p>
        </p:txBody>
      </p:sp>
      <p:grpSp>
        <p:nvGrpSpPr>
          <p:cNvPr id="78" name="Group 86"/>
          <p:cNvGrpSpPr/>
          <p:nvPr/>
        </p:nvGrpSpPr>
        <p:grpSpPr>
          <a:xfrm rot="0">
            <a:off x="1322070" y="4216400"/>
            <a:ext cx="817245" cy="817245"/>
            <a:chOff x="9237196" y="2257147"/>
            <a:chExt cx="1868076" cy="1868076"/>
          </a:xfrm>
          <a:solidFill>
            <a:srgbClr val="5291CA"/>
          </a:solidFill>
        </p:grpSpPr>
        <p:sp>
          <p:nvSpPr>
            <p:cNvPr id="79" name="Freeform 6"/>
            <p:cNvSpPr/>
            <p:nvPr/>
          </p:nvSpPr>
          <p:spPr bwMode="auto">
            <a:xfrm>
              <a:off x="10612979"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0" name="Freeform 7"/>
            <p:cNvSpPr/>
            <p:nvPr/>
          </p:nvSpPr>
          <p:spPr bwMode="auto">
            <a:xfrm>
              <a:off x="10193211"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1" name="Freeform 8"/>
            <p:cNvSpPr/>
            <p:nvPr/>
          </p:nvSpPr>
          <p:spPr bwMode="auto">
            <a:xfrm>
              <a:off x="10914069"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2" name="Freeform 9"/>
            <p:cNvSpPr/>
            <p:nvPr/>
          </p:nvSpPr>
          <p:spPr bwMode="auto">
            <a:xfrm>
              <a:off x="10914069"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3" name="Freeform 10"/>
            <p:cNvSpPr/>
            <p:nvPr/>
          </p:nvSpPr>
          <p:spPr bwMode="auto">
            <a:xfrm>
              <a:off x="10612979"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4" name="Freeform 11"/>
            <p:cNvSpPr/>
            <p:nvPr/>
          </p:nvSpPr>
          <p:spPr bwMode="auto">
            <a:xfrm>
              <a:off x="10193211"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5" name="Freeform 12"/>
            <p:cNvSpPr/>
            <p:nvPr/>
          </p:nvSpPr>
          <p:spPr bwMode="auto">
            <a:xfrm>
              <a:off x="9723995"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6" name="Freeform 13"/>
            <p:cNvSpPr/>
            <p:nvPr/>
          </p:nvSpPr>
          <p:spPr bwMode="auto">
            <a:xfrm>
              <a:off x="9374554"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7" name="Freeform 14"/>
            <p:cNvSpPr/>
            <p:nvPr/>
          </p:nvSpPr>
          <p:spPr bwMode="auto">
            <a:xfrm>
              <a:off x="9237196"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8" name="Freeform 15"/>
            <p:cNvSpPr/>
            <p:nvPr/>
          </p:nvSpPr>
          <p:spPr bwMode="auto">
            <a:xfrm>
              <a:off x="9237196"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89" name="Freeform 16"/>
            <p:cNvSpPr/>
            <p:nvPr/>
          </p:nvSpPr>
          <p:spPr bwMode="auto">
            <a:xfrm>
              <a:off x="9374554"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90" name="Freeform 17"/>
            <p:cNvSpPr/>
            <p:nvPr/>
          </p:nvSpPr>
          <p:spPr bwMode="auto">
            <a:xfrm>
              <a:off x="9723995"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grpSp>
      <p:grpSp>
        <p:nvGrpSpPr>
          <p:cNvPr id="102" name="组合 101"/>
          <p:cNvGrpSpPr/>
          <p:nvPr/>
        </p:nvGrpSpPr>
        <p:grpSpPr>
          <a:xfrm rot="0">
            <a:off x="1550035" y="4457065"/>
            <a:ext cx="370205" cy="370205"/>
            <a:chOff x="6870382" y="1544131"/>
            <a:chExt cx="815926" cy="815926"/>
          </a:xfrm>
          <a:noFill/>
        </p:grpSpPr>
        <p:grpSp>
          <p:nvGrpSpPr>
            <p:cNvPr id="103" name="组合 102"/>
            <p:cNvGrpSpPr/>
            <p:nvPr/>
          </p:nvGrpSpPr>
          <p:grpSpPr>
            <a:xfrm>
              <a:off x="7004123" y="1644837"/>
              <a:ext cx="549687" cy="562123"/>
              <a:chOff x="0" y="0"/>
              <a:chExt cx="701675" cy="717550"/>
            </a:xfrm>
            <a:grpFill/>
          </p:grpSpPr>
          <p:sp>
            <p:nvSpPr>
              <p:cNvPr id="105" name="Freeform 5"/>
              <p:cNvSpPr>
                <a:spLocks noEditPoints="1"/>
              </p:cNvSpPr>
              <p:nvPr/>
            </p:nvSpPr>
            <p:spPr bwMode="auto">
              <a:xfrm>
                <a:off x="174625" y="174625"/>
                <a:ext cx="350838" cy="542925"/>
              </a:xfrm>
              <a:custGeom>
                <a:avLst/>
                <a:gdLst>
                  <a:gd name="T0" fmla="*/ 46 w 92"/>
                  <a:gd name="T1" fmla="*/ 0 h 142"/>
                  <a:gd name="T2" fmla="*/ 0 w 92"/>
                  <a:gd name="T3" fmla="*/ 44 h 142"/>
                  <a:gd name="T4" fmla="*/ 20 w 92"/>
                  <a:gd name="T5" fmla="*/ 97 h 142"/>
                  <a:gd name="T6" fmla="*/ 28 w 92"/>
                  <a:gd name="T7" fmla="*/ 108 h 142"/>
                  <a:gd name="T8" fmla="*/ 26 w 92"/>
                  <a:gd name="T9" fmla="*/ 111 h 142"/>
                  <a:gd name="T10" fmla="*/ 29 w 92"/>
                  <a:gd name="T11" fmla="*/ 115 h 142"/>
                  <a:gd name="T12" fmla="*/ 27 w 92"/>
                  <a:gd name="T13" fmla="*/ 118 h 142"/>
                  <a:gd name="T14" fmla="*/ 29 w 92"/>
                  <a:gd name="T15" fmla="*/ 122 h 142"/>
                  <a:gd name="T16" fmla="*/ 26 w 92"/>
                  <a:gd name="T17" fmla="*/ 125 h 142"/>
                  <a:gd name="T18" fmla="*/ 30 w 92"/>
                  <a:gd name="T19" fmla="*/ 129 h 142"/>
                  <a:gd name="T20" fmla="*/ 29 w 92"/>
                  <a:gd name="T21" fmla="*/ 132 h 142"/>
                  <a:gd name="T22" fmla="*/ 40 w 92"/>
                  <a:gd name="T23" fmla="*/ 138 h 142"/>
                  <a:gd name="T24" fmla="*/ 46 w 92"/>
                  <a:gd name="T25" fmla="*/ 142 h 142"/>
                  <a:gd name="T26" fmla="*/ 52 w 92"/>
                  <a:gd name="T27" fmla="*/ 138 h 142"/>
                  <a:gd name="T28" fmla="*/ 63 w 92"/>
                  <a:gd name="T29" fmla="*/ 132 h 142"/>
                  <a:gd name="T30" fmla="*/ 62 w 92"/>
                  <a:gd name="T31" fmla="*/ 129 h 142"/>
                  <a:gd name="T32" fmla="*/ 66 w 92"/>
                  <a:gd name="T33" fmla="*/ 125 h 142"/>
                  <a:gd name="T34" fmla="*/ 63 w 92"/>
                  <a:gd name="T35" fmla="*/ 122 h 142"/>
                  <a:gd name="T36" fmla="*/ 66 w 92"/>
                  <a:gd name="T37" fmla="*/ 118 h 142"/>
                  <a:gd name="T38" fmla="*/ 63 w 92"/>
                  <a:gd name="T39" fmla="*/ 115 h 142"/>
                  <a:gd name="T40" fmla="*/ 66 w 92"/>
                  <a:gd name="T41" fmla="*/ 111 h 142"/>
                  <a:gd name="T42" fmla="*/ 64 w 92"/>
                  <a:gd name="T43" fmla="*/ 108 h 142"/>
                  <a:gd name="T44" fmla="*/ 72 w 92"/>
                  <a:gd name="T45" fmla="*/ 97 h 142"/>
                  <a:gd name="T46" fmla="*/ 92 w 92"/>
                  <a:gd name="T47" fmla="*/ 44 h 142"/>
                  <a:gd name="T48" fmla="*/ 46 w 92"/>
                  <a:gd name="T49" fmla="*/ 0 h 142"/>
                  <a:gd name="T50" fmla="*/ 70 w 92"/>
                  <a:gd name="T51" fmla="*/ 72 h 142"/>
                  <a:gd name="T52" fmla="*/ 60 w 92"/>
                  <a:gd name="T53" fmla="*/ 96 h 142"/>
                  <a:gd name="T54" fmla="*/ 46 w 92"/>
                  <a:gd name="T55" fmla="*/ 101 h 142"/>
                  <a:gd name="T56" fmla="*/ 32 w 92"/>
                  <a:gd name="T57" fmla="*/ 96 h 142"/>
                  <a:gd name="T58" fmla="*/ 22 w 92"/>
                  <a:gd name="T59" fmla="*/ 72 h 142"/>
                  <a:gd name="T60" fmla="*/ 12 w 92"/>
                  <a:gd name="T61" fmla="*/ 44 h 142"/>
                  <a:gd name="T62" fmla="*/ 46 w 92"/>
                  <a:gd name="T63" fmla="*/ 12 h 142"/>
                  <a:gd name="T64" fmla="*/ 80 w 92"/>
                  <a:gd name="T65" fmla="*/ 44 h 142"/>
                  <a:gd name="T66" fmla="*/ 70 w 92"/>
                  <a:gd name="T6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142">
                    <a:moveTo>
                      <a:pt x="46" y="0"/>
                    </a:moveTo>
                    <a:cubicBezTo>
                      <a:pt x="20" y="0"/>
                      <a:pt x="0" y="20"/>
                      <a:pt x="0" y="44"/>
                    </a:cubicBezTo>
                    <a:cubicBezTo>
                      <a:pt x="0" y="73"/>
                      <a:pt x="20" y="81"/>
                      <a:pt x="20" y="97"/>
                    </a:cubicBezTo>
                    <a:cubicBezTo>
                      <a:pt x="20" y="102"/>
                      <a:pt x="23" y="106"/>
                      <a:pt x="28" y="108"/>
                    </a:cubicBezTo>
                    <a:cubicBezTo>
                      <a:pt x="27" y="109"/>
                      <a:pt x="26" y="110"/>
                      <a:pt x="26" y="111"/>
                    </a:cubicBezTo>
                    <a:cubicBezTo>
                      <a:pt x="26" y="112"/>
                      <a:pt x="27" y="114"/>
                      <a:pt x="29" y="115"/>
                    </a:cubicBezTo>
                    <a:cubicBezTo>
                      <a:pt x="27" y="116"/>
                      <a:pt x="27" y="117"/>
                      <a:pt x="27" y="118"/>
                    </a:cubicBezTo>
                    <a:cubicBezTo>
                      <a:pt x="27" y="119"/>
                      <a:pt x="28" y="120"/>
                      <a:pt x="29" y="122"/>
                    </a:cubicBezTo>
                    <a:cubicBezTo>
                      <a:pt x="27" y="123"/>
                      <a:pt x="26" y="124"/>
                      <a:pt x="26" y="125"/>
                    </a:cubicBezTo>
                    <a:cubicBezTo>
                      <a:pt x="26" y="127"/>
                      <a:pt x="28" y="128"/>
                      <a:pt x="30" y="129"/>
                    </a:cubicBezTo>
                    <a:cubicBezTo>
                      <a:pt x="29" y="130"/>
                      <a:pt x="29" y="131"/>
                      <a:pt x="29" y="132"/>
                    </a:cubicBezTo>
                    <a:cubicBezTo>
                      <a:pt x="29" y="135"/>
                      <a:pt x="34" y="137"/>
                      <a:pt x="40" y="138"/>
                    </a:cubicBezTo>
                    <a:cubicBezTo>
                      <a:pt x="41" y="141"/>
                      <a:pt x="43" y="142"/>
                      <a:pt x="46" y="142"/>
                    </a:cubicBezTo>
                    <a:cubicBezTo>
                      <a:pt x="49" y="142"/>
                      <a:pt x="51" y="141"/>
                      <a:pt x="52" y="138"/>
                    </a:cubicBezTo>
                    <a:cubicBezTo>
                      <a:pt x="59" y="137"/>
                      <a:pt x="63" y="135"/>
                      <a:pt x="63" y="132"/>
                    </a:cubicBezTo>
                    <a:cubicBezTo>
                      <a:pt x="63" y="131"/>
                      <a:pt x="63" y="130"/>
                      <a:pt x="62" y="129"/>
                    </a:cubicBezTo>
                    <a:cubicBezTo>
                      <a:pt x="65" y="128"/>
                      <a:pt x="66" y="127"/>
                      <a:pt x="66" y="125"/>
                    </a:cubicBezTo>
                    <a:cubicBezTo>
                      <a:pt x="66" y="124"/>
                      <a:pt x="65" y="123"/>
                      <a:pt x="63" y="122"/>
                    </a:cubicBezTo>
                    <a:cubicBezTo>
                      <a:pt x="65" y="121"/>
                      <a:pt x="66" y="119"/>
                      <a:pt x="66" y="118"/>
                    </a:cubicBezTo>
                    <a:cubicBezTo>
                      <a:pt x="66" y="117"/>
                      <a:pt x="65" y="116"/>
                      <a:pt x="63" y="115"/>
                    </a:cubicBezTo>
                    <a:cubicBezTo>
                      <a:pt x="65" y="114"/>
                      <a:pt x="66" y="112"/>
                      <a:pt x="66" y="111"/>
                    </a:cubicBezTo>
                    <a:cubicBezTo>
                      <a:pt x="66" y="110"/>
                      <a:pt x="65" y="109"/>
                      <a:pt x="64" y="108"/>
                    </a:cubicBezTo>
                    <a:cubicBezTo>
                      <a:pt x="69" y="105"/>
                      <a:pt x="72" y="102"/>
                      <a:pt x="72" y="97"/>
                    </a:cubicBezTo>
                    <a:cubicBezTo>
                      <a:pt x="72" y="81"/>
                      <a:pt x="92" y="73"/>
                      <a:pt x="92" y="44"/>
                    </a:cubicBezTo>
                    <a:cubicBezTo>
                      <a:pt x="92" y="20"/>
                      <a:pt x="72" y="0"/>
                      <a:pt x="46" y="0"/>
                    </a:cubicBezTo>
                    <a:close/>
                    <a:moveTo>
                      <a:pt x="70" y="72"/>
                    </a:moveTo>
                    <a:cubicBezTo>
                      <a:pt x="66" y="78"/>
                      <a:pt x="60" y="86"/>
                      <a:pt x="60" y="96"/>
                    </a:cubicBezTo>
                    <a:cubicBezTo>
                      <a:pt x="58" y="98"/>
                      <a:pt x="53" y="101"/>
                      <a:pt x="46" y="101"/>
                    </a:cubicBezTo>
                    <a:cubicBezTo>
                      <a:pt x="39" y="101"/>
                      <a:pt x="34" y="98"/>
                      <a:pt x="32" y="96"/>
                    </a:cubicBezTo>
                    <a:cubicBezTo>
                      <a:pt x="32" y="86"/>
                      <a:pt x="26" y="78"/>
                      <a:pt x="22" y="72"/>
                    </a:cubicBezTo>
                    <a:cubicBezTo>
                      <a:pt x="17" y="64"/>
                      <a:pt x="12" y="57"/>
                      <a:pt x="12" y="44"/>
                    </a:cubicBezTo>
                    <a:cubicBezTo>
                      <a:pt x="12" y="26"/>
                      <a:pt x="27" y="12"/>
                      <a:pt x="46" y="12"/>
                    </a:cubicBezTo>
                    <a:cubicBezTo>
                      <a:pt x="65" y="12"/>
                      <a:pt x="80" y="26"/>
                      <a:pt x="80" y="44"/>
                    </a:cubicBezTo>
                    <a:cubicBezTo>
                      <a:pt x="80" y="57"/>
                      <a:pt x="75" y="64"/>
                      <a:pt x="70" y="72"/>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sp>
            <p:nvSpPr>
              <p:cNvPr id="106" name="Freeform 6"/>
              <p:cNvSpPr/>
              <p:nvPr/>
            </p:nvSpPr>
            <p:spPr bwMode="auto">
              <a:xfrm>
                <a:off x="327025" y="0"/>
                <a:ext cx="46038" cy="114300"/>
              </a:xfrm>
              <a:custGeom>
                <a:avLst/>
                <a:gdLst>
                  <a:gd name="T0" fmla="*/ 6 w 12"/>
                  <a:gd name="T1" fmla="*/ 30 h 30"/>
                  <a:gd name="T2" fmla="*/ 12 w 12"/>
                  <a:gd name="T3" fmla="*/ 22 h 30"/>
                  <a:gd name="T4" fmla="*/ 12 w 12"/>
                  <a:gd name="T5" fmla="*/ 8 h 30"/>
                  <a:gd name="T6" fmla="*/ 6 w 12"/>
                  <a:gd name="T7" fmla="*/ 0 h 30"/>
                  <a:gd name="T8" fmla="*/ 0 w 12"/>
                  <a:gd name="T9" fmla="*/ 8 h 30"/>
                  <a:gd name="T10" fmla="*/ 0 w 12"/>
                  <a:gd name="T11" fmla="*/ 22 h 30"/>
                  <a:gd name="T12" fmla="*/ 6 w 12"/>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12" h="30">
                    <a:moveTo>
                      <a:pt x="6" y="30"/>
                    </a:moveTo>
                    <a:cubicBezTo>
                      <a:pt x="9" y="30"/>
                      <a:pt x="12" y="27"/>
                      <a:pt x="12" y="22"/>
                    </a:cubicBezTo>
                    <a:cubicBezTo>
                      <a:pt x="12" y="8"/>
                      <a:pt x="12" y="8"/>
                      <a:pt x="12" y="8"/>
                    </a:cubicBezTo>
                    <a:cubicBezTo>
                      <a:pt x="12" y="4"/>
                      <a:pt x="9" y="0"/>
                      <a:pt x="6" y="0"/>
                    </a:cubicBezTo>
                    <a:cubicBezTo>
                      <a:pt x="3" y="0"/>
                      <a:pt x="0" y="4"/>
                      <a:pt x="0" y="8"/>
                    </a:cubicBezTo>
                    <a:cubicBezTo>
                      <a:pt x="0" y="22"/>
                      <a:pt x="0" y="22"/>
                      <a:pt x="0" y="22"/>
                    </a:cubicBezTo>
                    <a:cubicBezTo>
                      <a:pt x="0" y="27"/>
                      <a:pt x="3" y="30"/>
                      <a:pt x="6" y="30"/>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sp>
            <p:nvSpPr>
              <p:cNvPr id="107" name="Freeform 7"/>
              <p:cNvSpPr/>
              <p:nvPr/>
            </p:nvSpPr>
            <p:spPr bwMode="auto">
              <a:xfrm>
                <a:off x="160338" y="41275"/>
                <a:ext cx="82550" cy="111125"/>
              </a:xfrm>
              <a:custGeom>
                <a:avLst/>
                <a:gdLst>
                  <a:gd name="T0" fmla="*/ 19 w 22"/>
                  <a:gd name="T1" fmla="*/ 28 h 29"/>
                  <a:gd name="T2" fmla="*/ 20 w 22"/>
                  <a:gd name="T3" fmla="*/ 18 h 29"/>
                  <a:gd name="T4" fmla="*/ 13 w 22"/>
                  <a:gd name="T5" fmla="*/ 5 h 29"/>
                  <a:gd name="T6" fmla="*/ 4 w 22"/>
                  <a:gd name="T7" fmla="*/ 1 h 29"/>
                  <a:gd name="T8" fmla="*/ 3 w 22"/>
                  <a:gd name="T9" fmla="*/ 11 h 29"/>
                  <a:gd name="T10" fmla="*/ 10 w 22"/>
                  <a:gd name="T11" fmla="*/ 24 h 29"/>
                  <a:gd name="T12" fmla="*/ 19 w 22"/>
                  <a:gd name="T13" fmla="*/ 28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9" y="28"/>
                    </a:moveTo>
                    <a:cubicBezTo>
                      <a:pt x="22" y="26"/>
                      <a:pt x="22" y="21"/>
                      <a:pt x="20" y="18"/>
                    </a:cubicBezTo>
                    <a:cubicBezTo>
                      <a:pt x="13" y="5"/>
                      <a:pt x="13" y="5"/>
                      <a:pt x="13" y="5"/>
                    </a:cubicBezTo>
                    <a:cubicBezTo>
                      <a:pt x="11" y="1"/>
                      <a:pt x="7" y="0"/>
                      <a:pt x="4" y="1"/>
                    </a:cubicBezTo>
                    <a:cubicBezTo>
                      <a:pt x="1" y="3"/>
                      <a:pt x="0" y="8"/>
                      <a:pt x="3" y="11"/>
                    </a:cubicBezTo>
                    <a:cubicBezTo>
                      <a:pt x="10" y="24"/>
                      <a:pt x="10" y="24"/>
                      <a:pt x="10" y="24"/>
                    </a:cubicBezTo>
                    <a:cubicBezTo>
                      <a:pt x="12" y="27"/>
                      <a:pt x="16" y="29"/>
                      <a:pt x="19" y="28"/>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sp>
            <p:nvSpPr>
              <p:cNvPr id="108" name="Freeform 8"/>
              <p:cNvSpPr/>
              <p:nvPr/>
            </p:nvSpPr>
            <p:spPr bwMode="auto">
              <a:xfrm>
                <a:off x="38100" y="163513"/>
                <a:ext cx="114300" cy="84138"/>
              </a:xfrm>
              <a:custGeom>
                <a:avLst/>
                <a:gdLst>
                  <a:gd name="T0" fmla="*/ 24 w 30"/>
                  <a:gd name="T1" fmla="*/ 9 h 22"/>
                  <a:gd name="T2" fmla="*/ 12 w 30"/>
                  <a:gd name="T3" fmla="*/ 2 h 22"/>
                  <a:gd name="T4" fmla="*/ 2 w 30"/>
                  <a:gd name="T5" fmla="*/ 3 h 22"/>
                  <a:gd name="T6" fmla="*/ 6 w 30"/>
                  <a:gd name="T7" fmla="*/ 12 h 22"/>
                  <a:gd name="T8" fmla="*/ 18 w 30"/>
                  <a:gd name="T9" fmla="*/ 20 h 22"/>
                  <a:gd name="T10" fmla="*/ 28 w 30"/>
                  <a:gd name="T11" fmla="*/ 18 h 22"/>
                  <a:gd name="T12" fmla="*/ 24 w 30"/>
                  <a:gd name="T13" fmla="*/ 9 h 22"/>
                </a:gdLst>
                <a:ahLst/>
                <a:cxnLst>
                  <a:cxn ang="0">
                    <a:pos x="T0" y="T1"/>
                  </a:cxn>
                  <a:cxn ang="0">
                    <a:pos x="T2" y="T3"/>
                  </a:cxn>
                  <a:cxn ang="0">
                    <a:pos x="T4" y="T5"/>
                  </a:cxn>
                  <a:cxn ang="0">
                    <a:pos x="T6" y="T7"/>
                  </a:cxn>
                  <a:cxn ang="0">
                    <a:pos x="T8" y="T9"/>
                  </a:cxn>
                  <a:cxn ang="0">
                    <a:pos x="T10" y="T11"/>
                  </a:cxn>
                  <a:cxn ang="0">
                    <a:pos x="T12" y="T13"/>
                  </a:cxn>
                </a:cxnLst>
                <a:rect l="0" t="0" r="r" b="b"/>
                <a:pathLst>
                  <a:path w="30" h="22">
                    <a:moveTo>
                      <a:pt x="24" y="9"/>
                    </a:moveTo>
                    <a:cubicBezTo>
                      <a:pt x="12" y="2"/>
                      <a:pt x="12" y="2"/>
                      <a:pt x="12" y="2"/>
                    </a:cubicBezTo>
                    <a:cubicBezTo>
                      <a:pt x="8" y="0"/>
                      <a:pt x="4" y="0"/>
                      <a:pt x="2" y="3"/>
                    </a:cubicBezTo>
                    <a:cubicBezTo>
                      <a:pt x="0" y="6"/>
                      <a:pt x="2" y="10"/>
                      <a:pt x="6" y="12"/>
                    </a:cubicBezTo>
                    <a:cubicBezTo>
                      <a:pt x="18" y="20"/>
                      <a:pt x="18" y="20"/>
                      <a:pt x="18" y="20"/>
                    </a:cubicBezTo>
                    <a:cubicBezTo>
                      <a:pt x="22" y="22"/>
                      <a:pt x="27" y="21"/>
                      <a:pt x="28" y="18"/>
                    </a:cubicBezTo>
                    <a:cubicBezTo>
                      <a:pt x="30" y="15"/>
                      <a:pt x="28" y="11"/>
                      <a:pt x="24" y="9"/>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sp>
            <p:nvSpPr>
              <p:cNvPr id="109" name="Freeform 9"/>
              <p:cNvSpPr/>
              <p:nvPr/>
            </p:nvSpPr>
            <p:spPr bwMode="auto">
              <a:xfrm>
                <a:off x="549275" y="457200"/>
                <a:ext cx="114300" cy="84138"/>
              </a:xfrm>
              <a:custGeom>
                <a:avLst/>
                <a:gdLst>
                  <a:gd name="T0" fmla="*/ 24 w 30"/>
                  <a:gd name="T1" fmla="*/ 9 h 22"/>
                  <a:gd name="T2" fmla="*/ 12 w 30"/>
                  <a:gd name="T3" fmla="*/ 2 h 22"/>
                  <a:gd name="T4" fmla="*/ 2 w 30"/>
                  <a:gd name="T5" fmla="*/ 3 h 22"/>
                  <a:gd name="T6" fmla="*/ 6 w 30"/>
                  <a:gd name="T7" fmla="*/ 13 h 22"/>
                  <a:gd name="T8" fmla="*/ 18 w 30"/>
                  <a:gd name="T9" fmla="*/ 20 h 22"/>
                  <a:gd name="T10" fmla="*/ 28 w 30"/>
                  <a:gd name="T11" fmla="*/ 18 h 22"/>
                  <a:gd name="T12" fmla="*/ 24 w 30"/>
                  <a:gd name="T13" fmla="*/ 9 h 22"/>
                </a:gdLst>
                <a:ahLst/>
                <a:cxnLst>
                  <a:cxn ang="0">
                    <a:pos x="T0" y="T1"/>
                  </a:cxn>
                  <a:cxn ang="0">
                    <a:pos x="T2" y="T3"/>
                  </a:cxn>
                  <a:cxn ang="0">
                    <a:pos x="T4" y="T5"/>
                  </a:cxn>
                  <a:cxn ang="0">
                    <a:pos x="T6" y="T7"/>
                  </a:cxn>
                  <a:cxn ang="0">
                    <a:pos x="T8" y="T9"/>
                  </a:cxn>
                  <a:cxn ang="0">
                    <a:pos x="T10" y="T11"/>
                  </a:cxn>
                  <a:cxn ang="0">
                    <a:pos x="T12" y="T13"/>
                  </a:cxn>
                </a:cxnLst>
                <a:rect l="0" t="0" r="r" b="b"/>
                <a:pathLst>
                  <a:path w="30" h="22">
                    <a:moveTo>
                      <a:pt x="24" y="9"/>
                    </a:moveTo>
                    <a:cubicBezTo>
                      <a:pt x="12" y="2"/>
                      <a:pt x="12" y="2"/>
                      <a:pt x="12" y="2"/>
                    </a:cubicBezTo>
                    <a:cubicBezTo>
                      <a:pt x="8" y="0"/>
                      <a:pt x="3" y="0"/>
                      <a:pt x="2" y="3"/>
                    </a:cubicBezTo>
                    <a:cubicBezTo>
                      <a:pt x="0" y="6"/>
                      <a:pt x="2" y="10"/>
                      <a:pt x="6" y="13"/>
                    </a:cubicBezTo>
                    <a:cubicBezTo>
                      <a:pt x="18" y="20"/>
                      <a:pt x="18" y="20"/>
                      <a:pt x="18" y="20"/>
                    </a:cubicBezTo>
                    <a:cubicBezTo>
                      <a:pt x="22" y="22"/>
                      <a:pt x="26" y="21"/>
                      <a:pt x="28" y="18"/>
                    </a:cubicBezTo>
                    <a:cubicBezTo>
                      <a:pt x="30" y="16"/>
                      <a:pt x="28" y="11"/>
                      <a:pt x="24" y="9"/>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sp>
            <p:nvSpPr>
              <p:cNvPr id="110" name="Freeform 10"/>
              <p:cNvSpPr/>
              <p:nvPr/>
            </p:nvSpPr>
            <p:spPr bwMode="auto">
              <a:xfrm>
                <a:off x="0" y="327025"/>
                <a:ext cx="114300" cy="46038"/>
              </a:xfrm>
              <a:custGeom>
                <a:avLst/>
                <a:gdLst>
                  <a:gd name="T0" fmla="*/ 30 w 30"/>
                  <a:gd name="T1" fmla="*/ 6 h 12"/>
                  <a:gd name="T2" fmla="*/ 22 w 30"/>
                  <a:gd name="T3" fmla="*/ 0 h 12"/>
                  <a:gd name="T4" fmla="*/ 8 w 30"/>
                  <a:gd name="T5" fmla="*/ 0 h 12"/>
                  <a:gd name="T6" fmla="*/ 0 w 30"/>
                  <a:gd name="T7" fmla="*/ 6 h 12"/>
                  <a:gd name="T8" fmla="*/ 8 w 30"/>
                  <a:gd name="T9" fmla="*/ 12 h 12"/>
                  <a:gd name="T10" fmla="*/ 22 w 30"/>
                  <a:gd name="T11" fmla="*/ 12 h 12"/>
                  <a:gd name="T12" fmla="*/ 30 w 30"/>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30" h="12">
                    <a:moveTo>
                      <a:pt x="30" y="6"/>
                    </a:moveTo>
                    <a:cubicBezTo>
                      <a:pt x="30" y="3"/>
                      <a:pt x="26" y="0"/>
                      <a:pt x="22" y="0"/>
                    </a:cubicBezTo>
                    <a:cubicBezTo>
                      <a:pt x="8" y="0"/>
                      <a:pt x="8" y="0"/>
                      <a:pt x="8" y="0"/>
                    </a:cubicBezTo>
                    <a:cubicBezTo>
                      <a:pt x="3" y="0"/>
                      <a:pt x="0" y="3"/>
                      <a:pt x="0" y="6"/>
                    </a:cubicBezTo>
                    <a:cubicBezTo>
                      <a:pt x="0" y="10"/>
                      <a:pt x="3" y="12"/>
                      <a:pt x="8" y="12"/>
                    </a:cubicBezTo>
                    <a:cubicBezTo>
                      <a:pt x="22" y="12"/>
                      <a:pt x="22" y="12"/>
                      <a:pt x="22" y="12"/>
                    </a:cubicBezTo>
                    <a:cubicBezTo>
                      <a:pt x="26" y="12"/>
                      <a:pt x="30" y="10"/>
                      <a:pt x="30" y="6"/>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sp>
            <p:nvSpPr>
              <p:cNvPr id="111" name="Freeform 11"/>
              <p:cNvSpPr/>
              <p:nvPr/>
            </p:nvSpPr>
            <p:spPr bwMode="auto">
              <a:xfrm>
                <a:off x="587375" y="327025"/>
                <a:ext cx="114300" cy="46038"/>
              </a:xfrm>
              <a:custGeom>
                <a:avLst/>
                <a:gdLst>
                  <a:gd name="T0" fmla="*/ 22 w 30"/>
                  <a:gd name="T1" fmla="*/ 0 h 12"/>
                  <a:gd name="T2" fmla="*/ 8 w 30"/>
                  <a:gd name="T3" fmla="*/ 0 h 12"/>
                  <a:gd name="T4" fmla="*/ 0 w 30"/>
                  <a:gd name="T5" fmla="*/ 6 h 12"/>
                  <a:gd name="T6" fmla="*/ 8 w 30"/>
                  <a:gd name="T7" fmla="*/ 12 h 12"/>
                  <a:gd name="T8" fmla="*/ 22 w 30"/>
                  <a:gd name="T9" fmla="*/ 12 h 12"/>
                  <a:gd name="T10" fmla="*/ 30 w 30"/>
                  <a:gd name="T11" fmla="*/ 6 h 12"/>
                  <a:gd name="T12" fmla="*/ 22 w 3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0" h="12">
                    <a:moveTo>
                      <a:pt x="22" y="0"/>
                    </a:moveTo>
                    <a:cubicBezTo>
                      <a:pt x="8" y="0"/>
                      <a:pt x="8" y="0"/>
                      <a:pt x="8" y="0"/>
                    </a:cubicBezTo>
                    <a:cubicBezTo>
                      <a:pt x="4" y="0"/>
                      <a:pt x="0" y="3"/>
                      <a:pt x="0" y="6"/>
                    </a:cubicBezTo>
                    <a:cubicBezTo>
                      <a:pt x="0" y="10"/>
                      <a:pt x="4" y="12"/>
                      <a:pt x="8" y="12"/>
                    </a:cubicBezTo>
                    <a:cubicBezTo>
                      <a:pt x="22" y="12"/>
                      <a:pt x="22" y="12"/>
                      <a:pt x="22" y="12"/>
                    </a:cubicBezTo>
                    <a:cubicBezTo>
                      <a:pt x="27" y="12"/>
                      <a:pt x="30" y="10"/>
                      <a:pt x="30" y="6"/>
                    </a:cubicBezTo>
                    <a:cubicBezTo>
                      <a:pt x="30" y="3"/>
                      <a:pt x="27" y="0"/>
                      <a:pt x="22" y="0"/>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sp>
            <p:nvSpPr>
              <p:cNvPr id="112" name="Freeform 12"/>
              <p:cNvSpPr/>
              <p:nvPr/>
            </p:nvSpPr>
            <p:spPr bwMode="auto">
              <a:xfrm>
                <a:off x="38100" y="457200"/>
                <a:ext cx="114300" cy="84138"/>
              </a:xfrm>
              <a:custGeom>
                <a:avLst/>
                <a:gdLst>
                  <a:gd name="T0" fmla="*/ 18 w 30"/>
                  <a:gd name="T1" fmla="*/ 2 h 22"/>
                  <a:gd name="T2" fmla="*/ 6 w 30"/>
                  <a:gd name="T3" fmla="*/ 9 h 22"/>
                  <a:gd name="T4" fmla="*/ 2 w 30"/>
                  <a:gd name="T5" fmla="*/ 18 h 22"/>
                  <a:gd name="T6" fmla="*/ 12 w 30"/>
                  <a:gd name="T7" fmla="*/ 20 h 22"/>
                  <a:gd name="T8" fmla="*/ 24 w 30"/>
                  <a:gd name="T9" fmla="*/ 13 h 22"/>
                  <a:gd name="T10" fmla="*/ 28 w 30"/>
                  <a:gd name="T11" fmla="*/ 3 h 22"/>
                  <a:gd name="T12" fmla="*/ 18 w 3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30" h="22">
                    <a:moveTo>
                      <a:pt x="18" y="2"/>
                    </a:moveTo>
                    <a:cubicBezTo>
                      <a:pt x="6" y="9"/>
                      <a:pt x="6" y="9"/>
                      <a:pt x="6" y="9"/>
                    </a:cubicBezTo>
                    <a:cubicBezTo>
                      <a:pt x="2" y="11"/>
                      <a:pt x="0" y="16"/>
                      <a:pt x="2" y="18"/>
                    </a:cubicBezTo>
                    <a:cubicBezTo>
                      <a:pt x="4" y="21"/>
                      <a:pt x="8" y="22"/>
                      <a:pt x="12" y="20"/>
                    </a:cubicBezTo>
                    <a:cubicBezTo>
                      <a:pt x="24" y="13"/>
                      <a:pt x="24" y="13"/>
                      <a:pt x="24" y="13"/>
                    </a:cubicBezTo>
                    <a:cubicBezTo>
                      <a:pt x="28" y="10"/>
                      <a:pt x="30" y="6"/>
                      <a:pt x="28" y="3"/>
                    </a:cubicBezTo>
                    <a:cubicBezTo>
                      <a:pt x="27" y="0"/>
                      <a:pt x="22" y="0"/>
                      <a:pt x="18" y="2"/>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sp>
            <p:nvSpPr>
              <p:cNvPr id="113" name="Freeform 13"/>
              <p:cNvSpPr/>
              <p:nvPr/>
            </p:nvSpPr>
            <p:spPr bwMode="auto">
              <a:xfrm>
                <a:off x="549275" y="163513"/>
                <a:ext cx="114300" cy="84138"/>
              </a:xfrm>
              <a:custGeom>
                <a:avLst/>
                <a:gdLst>
                  <a:gd name="T0" fmla="*/ 12 w 30"/>
                  <a:gd name="T1" fmla="*/ 20 h 22"/>
                  <a:gd name="T2" fmla="*/ 24 w 30"/>
                  <a:gd name="T3" fmla="*/ 12 h 22"/>
                  <a:gd name="T4" fmla="*/ 28 w 30"/>
                  <a:gd name="T5" fmla="*/ 3 h 22"/>
                  <a:gd name="T6" fmla="*/ 18 w 30"/>
                  <a:gd name="T7" fmla="*/ 2 h 22"/>
                  <a:gd name="T8" fmla="*/ 6 w 30"/>
                  <a:gd name="T9" fmla="*/ 9 h 22"/>
                  <a:gd name="T10" fmla="*/ 2 w 30"/>
                  <a:gd name="T11" fmla="*/ 18 h 22"/>
                  <a:gd name="T12" fmla="*/ 12 w 30"/>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30" h="22">
                    <a:moveTo>
                      <a:pt x="12" y="20"/>
                    </a:moveTo>
                    <a:cubicBezTo>
                      <a:pt x="24" y="12"/>
                      <a:pt x="24" y="12"/>
                      <a:pt x="24" y="12"/>
                    </a:cubicBezTo>
                    <a:cubicBezTo>
                      <a:pt x="28" y="10"/>
                      <a:pt x="30" y="6"/>
                      <a:pt x="28" y="3"/>
                    </a:cubicBezTo>
                    <a:cubicBezTo>
                      <a:pt x="26" y="0"/>
                      <a:pt x="22" y="0"/>
                      <a:pt x="18" y="2"/>
                    </a:cubicBezTo>
                    <a:cubicBezTo>
                      <a:pt x="6" y="9"/>
                      <a:pt x="6" y="9"/>
                      <a:pt x="6" y="9"/>
                    </a:cubicBezTo>
                    <a:cubicBezTo>
                      <a:pt x="2" y="11"/>
                      <a:pt x="0" y="15"/>
                      <a:pt x="2" y="18"/>
                    </a:cubicBezTo>
                    <a:cubicBezTo>
                      <a:pt x="3" y="21"/>
                      <a:pt x="8" y="22"/>
                      <a:pt x="12" y="20"/>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sp>
            <p:nvSpPr>
              <p:cNvPr id="114" name="Freeform 14"/>
              <p:cNvSpPr/>
              <p:nvPr/>
            </p:nvSpPr>
            <p:spPr bwMode="auto">
              <a:xfrm>
                <a:off x="457200" y="41275"/>
                <a:ext cx="84138" cy="111125"/>
              </a:xfrm>
              <a:custGeom>
                <a:avLst/>
                <a:gdLst>
                  <a:gd name="T0" fmla="*/ 18 w 22"/>
                  <a:gd name="T1" fmla="*/ 1 h 29"/>
                  <a:gd name="T2" fmla="*/ 9 w 22"/>
                  <a:gd name="T3" fmla="*/ 5 h 29"/>
                  <a:gd name="T4" fmla="*/ 2 w 22"/>
                  <a:gd name="T5" fmla="*/ 18 h 29"/>
                  <a:gd name="T6" fmla="*/ 3 w 22"/>
                  <a:gd name="T7" fmla="*/ 28 h 29"/>
                  <a:gd name="T8" fmla="*/ 12 w 22"/>
                  <a:gd name="T9" fmla="*/ 24 h 29"/>
                  <a:gd name="T10" fmla="*/ 19 w 22"/>
                  <a:gd name="T11" fmla="*/ 11 h 29"/>
                  <a:gd name="T12" fmla="*/ 18 w 22"/>
                  <a:gd name="T13" fmla="*/ 1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8" y="1"/>
                    </a:moveTo>
                    <a:cubicBezTo>
                      <a:pt x="15" y="0"/>
                      <a:pt x="11" y="1"/>
                      <a:pt x="9" y="5"/>
                    </a:cubicBezTo>
                    <a:cubicBezTo>
                      <a:pt x="2" y="18"/>
                      <a:pt x="2" y="18"/>
                      <a:pt x="2" y="18"/>
                    </a:cubicBezTo>
                    <a:cubicBezTo>
                      <a:pt x="0" y="21"/>
                      <a:pt x="0" y="26"/>
                      <a:pt x="3" y="28"/>
                    </a:cubicBezTo>
                    <a:cubicBezTo>
                      <a:pt x="6" y="29"/>
                      <a:pt x="10" y="27"/>
                      <a:pt x="12" y="24"/>
                    </a:cubicBezTo>
                    <a:cubicBezTo>
                      <a:pt x="19" y="11"/>
                      <a:pt x="19" y="11"/>
                      <a:pt x="19" y="11"/>
                    </a:cubicBezTo>
                    <a:cubicBezTo>
                      <a:pt x="22" y="8"/>
                      <a:pt x="21" y="3"/>
                      <a:pt x="18" y="1"/>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spc="-200">
                  <a:latin typeface="文泉驿等宽正黑" panose="02000603000000000000" pitchFamily="2" charset="-122"/>
                  <a:ea typeface="微软雅黑" panose="020B0503020204020204" charset="-122"/>
                </a:endParaRPr>
              </a:p>
            </p:txBody>
          </p:sp>
        </p:grpSp>
        <p:sp>
          <p:nvSpPr>
            <p:cNvPr id="104" name="矩形: 圆角 9"/>
            <p:cNvSpPr/>
            <p:nvPr/>
          </p:nvSpPr>
          <p:spPr>
            <a:xfrm>
              <a:off x="6870382" y="1544131"/>
              <a:ext cx="815926" cy="815926"/>
            </a:xfrm>
            <a:prstGeom prst="round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a:latin typeface="文泉驿等宽正黑" panose="02000603000000000000" pitchFamily="2" charset="-122"/>
                <a:ea typeface="微软雅黑" panose="020B0503020204020204" charset="-122"/>
              </a:endParaRPr>
            </a:p>
          </p:txBody>
        </p:sp>
      </p:grpSp>
      <p:sp>
        <p:nvSpPr>
          <p:cNvPr id="91" name="文本框 90"/>
          <p:cNvSpPr txBox="1"/>
          <p:nvPr/>
        </p:nvSpPr>
        <p:spPr>
          <a:xfrm>
            <a:off x="2387600" y="2618740"/>
            <a:ext cx="3670300" cy="475615"/>
          </a:xfrm>
          <a:prstGeom prst="rect">
            <a:avLst/>
          </a:prstGeom>
          <a:noFill/>
        </p:spPr>
        <p:txBody>
          <a:bodyPr wrap="square" rtlCol="0">
            <a:spAutoFit/>
          </a:bodyPr>
          <a:lstStyle/>
          <a:p>
            <a:pPr algn="l">
              <a:lnSpc>
                <a:spcPct val="125000"/>
              </a:lnSpc>
            </a:pPr>
            <a:r>
              <a:rPr lang="zh-CN" altLang="en-US" sz="1000" dirty="0">
                <a:solidFill>
                  <a:schemeClr val="tx1"/>
                </a:solidFill>
                <a:latin typeface="微软雅黑" panose="020B0503020204020204" charset="-122"/>
                <a:ea typeface="微软雅黑" panose="020B0503020204020204" charset="-122"/>
              </a:rPr>
              <a:t>点击文本框即可进行编辑输入相关内容点击文本框即可进行编辑输入相关内容</a:t>
            </a:r>
            <a:endParaRPr lang="zh-CN" altLang="en-US" sz="1000" dirty="0">
              <a:solidFill>
                <a:schemeClr val="tx1"/>
              </a:solidFill>
              <a:latin typeface="微软雅黑" panose="020B0503020204020204" charset="-122"/>
              <a:ea typeface="微软雅黑" panose="020B0503020204020204" charset="-122"/>
            </a:endParaRPr>
          </a:p>
        </p:txBody>
      </p:sp>
      <p:sp>
        <p:nvSpPr>
          <p:cNvPr id="92" name="文本框 91"/>
          <p:cNvSpPr txBox="1"/>
          <p:nvPr/>
        </p:nvSpPr>
        <p:spPr>
          <a:xfrm>
            <a:off x="2387667" y="2275203"/>
            <a:ext cx="1371259" cy="337185"/>
          </a:xfrm>
          <a:prstGeom prst="rect">
            <a:avLst/>
          </a:prstGeom>
          <a:noFill/>
        </p:spPr>
        <p:txBody>
          <a:bodyPr wrap="square" rtlCol="0">
            <a:spAutoFit/>
          </a:bodyPr>
          <a:lstStyle/>
          <a:p>
            <a:pPr algn="l"/>
            <a:r>
              <a:rPr lang="zh-CN" altLang="en-US" sz="1600" dirty="0">
                <a:solidFill>
                  <a:schemeClr val="tx1"/>
                </a:solidFill>
                <a:latin typeface="微软雅黑" panose="020B0503020204020204" charset="-122"/>
                <a:ea typeface="微软雅黑" panose="020B0503020204020204" charset="-122"/>
              </a:rPr>
              <a:t>编辑标题</a:t>
            </a:r>
            <a:endParaRPr lang="zh-CN" altLang="en-US" sz="1600" dirty="0">
              <a:solidFill>
                <a:schemeClr val="tx1"/>
              </a:solidFill>
              <a:latin typeface="微软雅黑" panose="020B0503020204020204" charset="-122"/>
              <a:ea typeface="微软雅黑" panose="020B0503020204020204" charset="-122"/>
            </a:endParaRPr>
          </a:p>
        </p:txBody>
      </p:sp>
      <p:grpSp>
        <p:nvGrpSpPr>
          <p:cNvPr id="8" name="组合 7"/>
          <p:cNvGrpSpPr/>
          <p:nvPr/>
        </p:nvGrpSpPr>
        <p:grpSpPr>
          <a:xfrm>
            <a:off x="1327150" y="2236470"/>
            <a:ext cx="815975" cy="815975"/>
            <a:chOff x="1811" y="11827"/>
            <a:chExt cx="2836" cy="2836"/>
          </a:xfrm>
        </p:grpSpPr>
        <p:sp>
          <p:nvSpPr>
            <p:cNvPr id="35" name="Oval 5"/>
            <p:cNvSpPr>
              <a:spLocks noChangeArrowheads="1"/>
            </p:cNvSpPr>
            <p:nvPr/>
          </p:nvSpPr>
          <p:spPr bwMode="auto">
            <a:xfrm>
              <a:off x="2074" y="12090"/>
              <a:ext cx="2311" cy="2311"/>
            </a:xfrm>
            <a:prstGeom prst="ellipse">
              <a:avLst/>
            </a:prstGeom>
            <a:solidFill>
              <a:schemeClr val="accent1"/>
            </a:solidFill>
            <a:ln w="28575">
              <a:noFill/>
            </a:ln>
          </p:spPr>
          <p:txBody>
            <a:bodyPr vert="horz" wrap="square" lIns="182843" tIns="91422" rIns="182843" bIns="91422" numCol="1" anchor="t" anchorCtr="0" compatLnSpc="1"/>
            <a:lstStyle/>
            <a:p>
              <a:endParaRPr lang="id-ID" spc="-200" dirty="0">
                <a:latin typeface="文泉驿等宽正黑" panose="02000603000000000000" pitchFamily="2" charset="-122"/>
                <a:ea typeface="微软雅黑" panose="020B0503020204020204" charset="-122"/>
              </a:endParaRPr>
            </a:p>
          </p:txBody>
        </p:sp>
        <p:grpSp>
          <p:nvGrpSpPr>
            <p:cNvPr id="36" name="Group 24"/>
            <p:cNvGrpSpPr/>
            <p:nvPr/>
          </p:nvGrpSpPr>
          <p:grpSpPr>
            <a:xfrm>
              <a:off x="1811" y="11827"/>
              <a:ext cx="2836" cy="2837"/>
              <a:chOff x="1119258" y="2257147"/>
              <a:chExt cx="1868076" cy="1868076"/>
            </a:xfrm>
            <a:solidFill>
              <a:schemeClr val="accent1"/>
            </a:solidFill>
          </p:grpSpPr>
          <p:sp>
            <p:nvSpPr>
              <p:cNvPr id="37" name="Freeform 6"/>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38" name="Freeform 7"/>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39" name="Freeform 8"/>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40" name="Freeform 9"/>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41" name="Freeform 10"/>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42" name="Freeform 11"/>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43" name="Freeform 12"/>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44" name="Freeform 13"/>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45" name="Freeform 14"/>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46" name="Freeform 15"/>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47" name="Freeform 16"/>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sp>
            <p:nvSpPr>
              <p:cNvPr id="48" name="Freeform 17"/>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lstStyle/>
              <a:p>
                <a:endParaRPr lang="id-ID" spc="-200" dirty="0">
                  <a:latin typeface="文泉驿等宽正黑" panose="02000603000000000000" pitchFamily="2" charset="-122"/>
                  <a:ea typeface="微软雅黑" panose="020B0503020204020204" charset="-122"/>
                </a:endParaRPr>
              </a:p>
            </p:txBody>
          </p:sp>
        </p:grpSp>
        <p:sp>
          <p:nvSpPr>
            <p:cNvPr id="99" name="Freeform 16"/>
            <p:cNvSpPr>
              <a:spLocks noEditPoints="1"/>
            </p:cNvSpPr>
            <p:nvPr/>
          </p:nvSpPr>
          <p:spPr bwMode="auto">
            <a:xfrm>
              <a:off x="2887" y="12768"/>
              <a:ext cx="708" cy="1054"/>
            </a:xfrm>
            <a:custGeom>
              <a:avLst/>
              <a:gdLst>
                <a:gd name="T0" fmla="*/ 71 w 78"/>
                <a:gd name="T1" fmla="*/ 6 h 103"/>
                <a:gd name="T2" fmla="*/ 78 w 78"/>
                <a:gd name="T3" fmla="*/ 6 h 103"/>
                <a:gd name="T4" fmla="*/ 78 w 78"/>
                <a:gd name="T5" fmla="*/ 0 h 103"/>
                <a:gd name="T6" fmla="*/ 0 w 78"/>
                <a:gd name="T7" fmla="*/ 0 h 103"/>
                <a:gd name="T8" fmla="*/ 0 w 78"/>
                <a:gd name="T9" fmla="*/ 6 h 103"/>
                <a:gd name="T10" fmla="*/ 6 w 78"/>
                <a:gd name="T11" fmla="*/ 6 h 103"/>
                <a:gd name="T12" fmla="*/ 6 w 78"/>
                <a:gd name="T13" fmla="*/ 13 h 103"/>
                <a:gd name="T14" fmla="*/ 10 w 78"/>
                <a:gd name="T15" fmla="*/ 13 h 103"/>
                <a:gd name="T16" fmla="*/ 20 w 78"/>
                <a:gd name="T17" fmla="*/ 48 h 103"/>
                <a:gd name="T18" fmla="*/ 25 w 78"/>
                <a:gd name="T19" fmla="*/ 52 h 103"/>
                <a:gd name="T20" fmla="*/ 20 w 78"/>
                <a:gd name="T21" fmla="*/ 55 h 103"/>
                <a:gd name="T22" fmla="*/ 10 w 78"/>
                <a:gd name="T23" fmla="*/ 90 h 103"/>
                <a:gd name="T24" fmla="*/ 6 w 78"/>
                <a:gd name="T25" fmla="*/ 90 h 103"/>
                <a:gd name="T26" fmla="*/ 6 w 78"/>
                <a:gd name="T27" fmla="*/ 97 h 103"/>
                <a:gd name="T28" fmla="*/ 0 w 78"/>
                <a:gd name="T29" fmla="*/ 97 h 103"/>
                <a:gd name="T30" fmla="*/ 0 w 78"/>
                <a:gd name="T31" fmla="*/ 103 h 103"/>
                <a:gd name="T32" fmla="*/ 78 w 78"/>
                <a:gd name="T33" fmla="*/ 103 h 103"/>
                <a:gd name="T34" fmla="*/ 78 w 78"/>
                <a:gd name="T35" fmla="*/ 97 h 103"/>
                <a:gd name="T36" fmla="*/ 71 w 78"/>
                <a:gd name="T37" fmla="*/ 97 h 103"/>
                <a:gd name="T38" fmla="*/ 71 w 78"/>
                <a:gd name="T39" fmla="*/ 90 h 103"/>
                <a:gd name="T40" fmla="*/ 68 w 78"/>
                <a:gd name="T41" fmla="*/ 90 h 103"/>
                <a:gd name="T42" fmla="*/ 58 w 78"/>
                <a:gd name="T43" fmla="*/ 55 h 103"/>
                <a:gd name="T44" fmla="*/ 53 w 78"/>
                <a:gd name="T45" fmla="*/ 52 h 103"/>
                <a:gd name="T46" fmla="*/ 58 w 78"/>
                <a:gd name="T47" fmla="*/ 48 h 103"/>
                <a:gd name="T48" fmla="*/ 68 w 78"/>
                <a:gd name="T49" fmla="*/ 13 h 103"/>
                <a:gd name="T50" fmla="*/ 71 w 78"/>
                <a:gd name="T51" fmla="*/ 13 h 103"/>
                <a:gd name="T52" fmla="*/ 71 w 78"/>
                <a:gd name="T53" fmla="*/ 6 h 103"/>
                <a:gd name="T54" fmla="*/ 62 w 78"/>
                <a:gd name="T55" fmla="*/ 14 h 103"/>
                <a:gd name="T56" fmla="*/ 54 w 78"/>
                <a:gd name="T57" fmla="*/ 43 h 103"/>
                <a:gd name="T58" fmla="*/ 45 w 78"/>
                <a:gd name="T59" fmla="*/ 47 h 103"/>
                <a:gd name="T60" fmla="*/ 45 w 78"/>
                <a:gd name="T61" fmla="*/ 56 h 103"/>
                <a:gd name="T62" fmla="*/ 54 w 78"/>
                <a:gd name="T63" fmla="*/ 60 h 103"/>
                <a:gd name="T64" fmla="*/ 62 w 78"/>
                <a:gd name="T65" fmla="*/ 89 h 103"/>
                <a:gd name="T66" fmla="*/ 61 w 78"/>
                <a:gd name="T67" fmla="*/ 90 h 103"/>
                <a:gd name="T68" fmla="*/ 55 w 78"/>
                <a:gd name="T69" fmla="*/ 90 h 103"/>
                <a:gd name="T70" fmla="*/ 50 w 78"/>
                <a:gd name="T71" fmla="*/ 75 h 103"/>
                <a:gd name="T72" fmla="*/ 42 w 78"/>
                <a:gd name="T73" fmla="*/ 71 h 103"/>
                <a:gd name="T74" fmla="*/ 42 w 78"/>
                <a:gd name="T75" fmla="*/ 45 h 103"/>
                <a:gd name="T76" fmla="*/ 53 w 78"/>
                <a:gd name="T77" fmla="*/ 40 h 103"/>
                <a:gd name="T78" fmla="*/ 59 w 78"/>
                <a:gd name="T79" fmla="*/ 32 h 103"/>
                <a:gd name="T80" fmla="*/ 19 w 78"/>
                <a:gd name="T81" fmla="*/ 32 h 103"/>
                <a:gd name="T82" fmla="*/ 25 w 78"/>
                <a:gd name="T83" fmla="*/ 40 h 103"/>
                <a:gd name="T84" fmla="*/ 36 w 78"/>
                <a:gd name="T85" fmla="*/ 45 h 103"/>
                <a:gd name="T86" fmla="*/ 36 w 78"/>
                <a:gd name="T87" fmla="*/ 71 h 103"/>
                <a:gd name="T88" fmla="*/ 28 w 78"/>
                <a:gd name="T89" fmla="*/ 75 h 103"/>
                <a:gd name="T90" fmla="*/ 23 w 78"/>
                <a:gd name="T91" fmla="*/ 90 h 103"/>
                <a:gd name="T92" fmla="*/ 16 w 78"/>
                <a:gd name="T93" fmla="*/ 90 h 103"/>
                <a:gd name="T94" fmla="*/ 16 w 78"/>
                <a:gd name="T95" fmla="*/ 89 h 103"/>
                <a:gd name="T96" fmla="*/ 24 w 78"/>
                <a:gd name="T97" fmla="*/ 60 h 103"/>
                <a:gd name="T98" fmla="*/ 32 w 78"/>
                <a:gd name="T99" fmla="*/ 56 h 103"/>
                <a:gd name="T100" fmla="*/ 32 w 78"/>
                <a:gd name="T101" fmla="*/ 47 h 103"/>
                <a:gd name="T102" fmla="*/ 24 w 78"/>
                <a:gd name="T103" fmla="*/ 43 h 103"/>
                <a:gd name="T104" fmla="*/ 16 w 78"/>
                <a:gd name="T105" fmla="*/ 14 h 103"/>
                <a:gd name="T106" fmla="*/ 16 w 78"/>
                <a:gd name="T107" fmla="*/ 13 h 103"/>
                <a:gd name="T108" fmla="*/ 61 w 78"/>
                <a:gd name="T109" fmla="*/ 13 h 103"/>
                <a:gd name="T110" fmla="*/ 62 w 78"/>
                <a:gd name="T111"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103">
                  <a:moveTo>
                    <a:pt x="71" y="6"/>
                  </a:moveTo>
                  <a:cubicBezTo>
                    <a:pt x="78" y="6"/>
                    <a:pt x="78" y="6"/>
                    <a:pt x="78" y="6"/>
                  </a:cubicBezTo>
                  <a:cubicBezTo>
                    <a:pt x="78" y="0"/>
                    <a:pt x="78" y="0"/>
                    <a:pt x="78" y="0"/>
                  </a:cubicBezTo>
                  <a:cubicBezTo>
                    <a:pt x="0" y="0"/>
                    <a:pt x="0" y="0"/>
                    <a:pt x="0" y="0"/>
                  </a:cubicBezTo>
                  <a:cubicBezTo>
                    <a:pt x="0" y="6"/>
                    <a:pt x="0" y="6"/>
                    <a:pt x="0" y="6"/>
                  </a:cubicBezTo>
                  <a:cubicBezTo>
                    <a:pt x="6" y="6"/>
                    <a:pt x="6" y="6"/>
                    <a:pt x="6" y="6"/>
                  </a:cubicBezTo>
                  <a:cubicBezTo>
                    <a:pt x="6" y="13"/>
                    <a:pt x="6" y="13"/>
                    <a:pt x="6" y="13"/>
                  </a:cubicBezTo>
                  <a:cubicBezTo>
                    <a:pt x="10" y="13"/>
                    <a:pt x="10" y="13"/>
                    <a:pt x="10" y="13"/>
                  </a:cubicBezTo>
                  <a:cubicBezTo>
                    <a:pt x="5" y="25"/>
                    <a:pt x="9" y="40"/>
                    <a:pt x="20" y="48"/>
                  </a:cubicBezTo>
                  <a:cubicBezTo>
                    <a:pt x="21" y="50"/>
                    <a:pt x="23" y="51"/>
                    <a:pt x="25" y="52"/>
                  </a:cubicBezTo>
                  <a:cubicBezTo>
                    <a:pt x="23" y="52"/>
                    <a:pt x="21" y="53"/>
                    <a:pt x="20" y="55"/>
                  </a:cubicBezTo>
                  <a:cubicBezTo>
                    <a:pt x="9" y="63"/>
                    <a:pt x="5" y="78"/>
                    <a:pt x="10" y="90"/>
                  </a:cubicBezTo>
                  <a:cubicBezTo>
                    <a:pt x="6" y="90"/>
                    <a:pt x="6" y="90"/>
                    <a:pt x="6" y="90"/>
                  </a:cubicBezTo>
                  <a:cubicBezTo>
                    <a:pt x="6" y="97"/>
                    <a:pt x="6" y="97"/>
                    <a:pt x="6" y="97"/>
                  </a:cubicBezTo>
                  <a:cubicBezTo>
                    <a:pt x="0" y="97"/>
                    <a:pt x="0" y="97"/>
                    <a:pt x="0" y="97"/>
                  </a:cubicBezTo>
                  <a:cubicBezTo>
                    <a:pt x="0" y="103"/>
                    <a:pt x="0" y="103"/>
                    <a:pt x="0" y="103"/>
                  </a:cubicBezTo>
                  <a:cubicBezTo>
                    <a:pt x="78" y="103"/>
                    <a:pt x="78" y="103"/>
                    <a:pt x="78" y="103"/>
                  </a:cubicBezTo>
                  <a:cubicBezTo>
                    <a:pt x="78" y="97"/>
                    <a:pt x="78" y="97"/>
                    <a:pt x="78" y="97"/>
                  </a:cubicBezTo>
                  <a:cubicBezTo>
                    <a:pt x="71" y="97"/>
                    <a:pt x="71" y="97"/>
                    <a:pt x="71" y="97"/>
                  </a:cubicBezTo>
                  <a:cubicBezTo>
                    <a:pt x="71" y="90"/>
                    <a:pt x="71" y="90"/>
                    <a:pt x="71" y="90"/>
                  </a:cubicBezTo>
                  <a:cubicBezTo>
                    <a:pt x="68" y="90"/>
                    <a:pt x="68" y="90"/>
                    <a:pt x="68" y="90"/>
                  </a:cubicBezTo>
                  <a:cubicBezTo>
                    <a:pt x="73" y="78"/>
                    <a:pt x="69" y="63"/>
                    <a:pt x="58" y="55"/>
                  </a:cubicBezTo>
                  <a:cubicBezTo>
                    <a:pt x="56" y="53"/>
                    <a:pt x="54" y="52"/>
                    <a:pt x="53" y="52"/>
                  </a:cubicBezTo>
                  <a:cubicBezTo>
                    <a:pt x="54" y="51"/>
                    <a:pt x="56" y="50"/>
                    <a:pt x="58" y="48"/>
                  </a:cubicBezTo>
                  <a:cubicBezTo>
                    <a:pt x="69" y="40"/>
                    <a:pt x="73" y="25"/>
                    <a:pt x="68" y="13"/>
                  </a:cubicBezTo>
                  <a:cubicBezTo>
                    <a:pt x="71" y="13"/>
                    <a:pt x="71" y="13"/>
                    <a:pt x="71" y="13"/>
                  </a:cubicBezTo>
                  <a:lnTo>
                    <a:pt x="71" y="6"/>
                  </a:lnTo>
                  <a:close/>
                  <a:moveTo>
                    <a:pt x="62" y="14"/>
                  </a:moveTo>
                  <a:cubicBezTo>
                    <a:pt x="66" y="24"/>
                    <a:pt x="63" y="36"/>
                    <a:pt x="54" y="43"/>
                  </a:cubicBezTo>
                  <a:cubicBezTo>
                    <a:pt x="51" y="45"/>
                    <a:pt x="48" y="47"/>
                    <a:pt x="45" y="47"/>
                  </a:cubicBezTo>
                  <a:cubicBezTo>
                    <a:pt x="45" y="56"/>
                    <a:pt x="45" y="56"/>
                    <a:pt x="45" y="56"/>
                  </a:cubicBezTo>
                  <a:cubicBezTo>
                    <a:pt x="48" y="57"/>
                    <a:pt x="51" y="58"/>
                    <a:pt x="54" y="60"/>
                  </a:cubicBezTo>
                  <a:cubicBezTo>
                    <a:pt x="63" y="67"/>
                    <a:pt x="66" y="79"/>
                    <a:pt x="62" y="89"/>
                  </a:cubicBezTo>
                  <a:cubicBezTo>
                    <a:pt x="61" y="90"/>
                    <a:pt x="61" y="90"/>
                    <a:pt x="61" y="90"/>
                  </a:cubicBezTo>
                  <a:cubicBezTo>
                    <a:pt x="55" y="90"/>
                    <a:pt x="55" y="90"/>
                    <a:pt x="55" y="90"/>
                  </a:cubicBezTo>
                  <a:cubicBezTo>
                    <a:pt x="56" y="85"/>
                    <a:pt x="54" y="79"/>
                    <a:pt x="50" y="75"/>
                  </a:cubicBezTo>
                  <a:cubicBezTo>
                    <a:pt x="47" y="73"/>
                    <a:pt x="45" y="72"/>
                    <a:pt x="42" y="71"/>
                  </a:cubicBezTo>
                  <a:cubicBezTo>
                    <a:pt x="42" y="45"/>
                    <a:pt x="42" y="45"/>
                    <a:pt x="42" y="45"/>
                  </a:cubicBezTo>
                  <a:cubicBezTo>
                    <a:pt x="46" y="44"/>
                    <a:pt x="50" y="43"/>
                    <a:pt x="53" y="40"/>
                  </a:cubicBezTo>
                  <a:cubicBezTo>
                    <a:pt x="55" y="38"/>
                    <a:pt x="57" y="35"/>
                    <a:pt x="59" y="32"/>
                  </a:cubicBezTo>
                  <a:cubicBezTo>
                    <a:pt x="19" y="32"/>
                    <a:pt x="19" y="32"/>
                    <a:pt x="19" y="32"/>
                  </a:cubicBezTo>
                  <a:cubicBezTo>
                    <a:pt x="20" y="35"/>
                    <a:pt x="22" y="38"/>
                    <a:pt x="25" y="40"/>
                  </a:cubicBezTo>
                  <a:cubicBezTo>
                    <a:pt x="28" y="43"/>
                    <a:pt x="32" y="44"/>
                    <a:pt x="36" y="45"/>
                  </a:cubicBezTo>
                  <a:cubicBezTo>
                    <a:pt x="36" y="71"/>
                    <a:pt x="36" y="71"/>
                    <a:pt x="36" y="71"/>
                  </a:cubicBezTo>
                  <a:cubicBezTo>
                    <a:pt x="33" y="72"/>
                    <a:pt x="30" y="73"/>
                    <a:pt x="28" y="75"/>
                  </a:cubicBezTo>
                  <a:cubicBezTo>
                    <a:pt x="24" y="79"/>
                    <a:pt x="22" y="85"/>
                    <a:pt x="23" y="90"/>
                  </a:cubicBezTo>
                  <a:cubicBezTo>
                    <a:pt x="16" y="90"/>
                    <a:pt x="16" y="90"/>
                    <a:pt x="16" y="90"/>
                  </a:cubicBezTo>
                  <a:cubicBezTo>
                    <a:pt x="16" y="89"/>
                    <a:pt x="16" y="89"/>
                    <a:pt x="16" y="89"/>
                  </a:cubicBezTo>
                  <a:cubicBezTo>
                    <a:pt x="12" y="79"/>
                    <a:pt x="15" y="67"/>
                    <a:pt x="24" y="60"/>
                  </a:cubicBezTo>
                  <a:cubicBezTo>
                    <a:pt x="26" y="58"/>
                    <a:pt x="29" y="57"/>
                    <a:pt x="32" y="56"/>
                  </a:cubicBezTo>
                  <a:cubicBezTo>
                    <a:pt x="32" y="47"/>
                    <a:pt x="32" y="47"/>
                    <a:pt x="32" y="47"/>
                  </a:cubicBezTo>
                  <a:cubicBezTo>
                    <a:pt x="29" y="47"/>
                    <a:pt x="26" y="45"/>
                    <a:pt x="24" y="43"/>
                  </a:cubicBezTo>
                  <a:cubicBezTo>
                    <a:pt x="15" y="36"/>
                    <a:pt x="12" y="24"/>
                    <a:pt x="16" y="14"/>
                  </a:cubicBezTo>
                  <a:cubicBezTo>
                    <a:pt x="16" y="13"/>
                    <a:pt x="16" y="13"/>
                    <a:pt x="16" y="13"/>
                  </a:cubicBezTo>
                  <a:cubicBezTo>
                    <a:pt x="61" y="13"/>
                    <a:pt x="61" y="13"/>
                    <a:pt x="61" y="13"/>
                  </a:cubicBezTo>
                  <a:lnTo>
                    <a:pt x="62" y="14"/>
                  </a:lnTo>
                  <a:close/>
                </a:path>
              </a:pathLst>
            </a:custGeom>
            <a:solidFill>
              <a:schemeClr val="bg1"/>
            </a:solidFill>
            <a:ln>
              <a:solidFill>
                <a:schemeClr val="bg1"/>
              </a:solidFill>
            </a:ln>
          </p:spPr>
          <p:txBody>
            <a:bodyPr/>
            <a:lstStyle/>
            <a:p>
              <a:endParaRPr lang="zh-CN" altLang="en-US" spc="-200">
                <a:solidFill>
                  <a:prstClr val="black"/>
                </a:solidFill>
                <a:latin typeface="文泉驿等宽正黑" panose="02000603000000000000" pitchFamily="2" charset="-122"/>
                <a:ea typeface="微软雅黑" panose="020B0503020204020204" charset="-122"/>
              </a:endParaRPr>
            </a:p>
          </p:txBody>
        </p:sp>
      </p:grpSp>
      <p:sp>
        <p:nvSpPr>
          <p:cNvPr id="27" name="文本框 26"/>
          <p:cNvSpPr txBox="1"/>
          <p:nvPr/>
        </p:nvSpPr>
        <p:spPr>
          <a:xfrm>
            <a:off x="2410460" y="4596130"/>
            <a:ext cx="3670300" cy="475615"/>
          </a:xfrm>
          <a:prstGeom prst="rect">
            <a:avLst/>
          </a:prstGeom>
          <a:noFill/>
        </p:spPr>
        <p:txBody>
          <a:bodyPr wrap="square" rtlCol="0">
            <a:spAutoFit/>
          </a:bodyPr>
          <a:p>
            <a:pPr algn="l">
              <a:lnSpc>
                <a:spcPct val="125000"/>
              </a:lnSpc>
            </a:pPr>
            <a:r>
              <a:rPr lang="zh-CN" altLang="en-US" sz="1000" dirty="0">
                <a:solidFill>
                  <a:schemeClr val="tx1"/>
                </a:solidFill>
                <a:latin typeface="微软雅黑" panose="020B0503020204020204" charset="-122"/>
                <a:ea typeface="微软雅黑" panose="020B0503020204020204" charset="-122"/>
              </a:rPr>
              <a:t>点击文本框即可进行编辑输入相关内容点击文本框即可进行编辑输入相关内容</a:t>
            </a:r>
            <a:endParaRPr lang="zh-CN" altLang="en-US" sz="1000" dirty="0">
              <a:solidFill>
                <a:schemeClr val="tx1"/>
              </a:solidFill>
              <a:latin typeface="微软雅黑" panose="020B0503020204020204" charset="-122"/>
              <a:ea typeface="微软雅黑" panose="020B0503020204020204" charset="-122"/>
            </a:endParaRPr>
          </a:p>
        </p:txBody>
      </p:sp>
      <p:sp>
        <p:nvSpPr>
          <p:cNvPr id="28" name="文本框 27"/>
          <p:cNvSpPr txBox="1"/>
          <p:nvPr/>
        </p:nvSpPr>
        <p:spPr>
          <a:xfrm>
            <a:off x="2410527" y="4252593"/>
            <a:ext cx="1371259" cy="337185"/>
          </a:xfrm>
          <a:prstGeom prst="rect">
            <a:avLst/>
          </a:prstGeom>
          <a:noFill/>
        </p:spPr>
        <p:txBody>
          <a:bodyPr wrap="square" rtlCol="0">
            <a:spAutoFit/>
          </a:bodyPr>
          <a:p>
            <a:pPr algn="l"/>
            <a:r>
              <a:rPr lang="zh-CN" altLang="en-US" sz="1600" dirty="0">
                <a:solidFill>
                  <a:schemeClr val="tx1"/>
                </a:solidFill>
                <a:latin typeface="微软雅黑" panose="020B0503020204020204" charset="-122"/>
                <a:ea typeface="微软雅黑" panose="020B0503020204020204" charset="-122"/>
              </a:rPr>
              <a:t>编辑标题</a:t>
            </a:r>
            <a:endParaRPr lang="zh-CN" altLang="en-US" sz="1600" dirty="0">
              <a:solidFill>
                <a:schemeClr val="tx1"/>
              </a:solidFill>
              <a:latin typeface="微软雅黑" panose="020B0503020204020204" charset="-122"/>
              <a:ea typeface="微软雅黑" panose="020B0503020204020204" charset="-122"/>
            </a:endParaRPr>
          </a:p>
        </p:txBody>
      </p:sp>
      <p:cxnSp>
        <p:nvCxnSpPr>
          <p:cNvPr id="150" name="直接连接符 149"/>
          <p:cNvCxnSpPr/>
          <p:nvPr/>
        </p:nvCxnSpPr>
        <p:spPr>
          <a:xfrm>
            <a:off x="1337310" y="3618230"/>
            <a:ext cx="982408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微信图片_20230415002431"/>
          <p:cNvPicPr>
            <a:picLocks noChangeAspect="1"/>
          </p:cNvPicPr>
          <p:nvPr/>
        </p:nvPicPr>
        <p:blipFill>
          <a:blip r:embed="rId1"/>
          <a:srcRect t="10806"/>
          <a:stretch>
            <a:fillRect/>
          </a:stretch>
        </p:blipFill>
        <p:spPr>
          <a:xfrm>
            <a:off x="4728210" y="1212850"/>
            <a:ext cx="7463790" cy="4439285"/>
          </a:xfrm>
          <a:prstGeom prst="rect">
            <a:avLst/>
          </a:prstGeom>
        </p:spPr>
      </p:pic>
      <p:sp>
        <p:nvSpPr>
          <p:cNvPr id="5" name="矩形 4"/>
          <p:cNvSpPr/>
          <p:nvPr/>
        </p:nvSpPr>
        <p:spPr>
          <a:xfrm>
            <a:off x="0" y="0"/>
            <a:ext cx="5375275" cy="6856730"/>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Text Placeholder 3"/>
          <p:cNvSpPr txBox="1"/>
          <p:nvPr/>
        </p:nvSpPr>
        <p:spPr>
          <a:xfrm>
            <a:off x="1866645" y="1550705"/>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rPr>
              <a:t>0</a:t>
            </a:r>
            <a:r>
              <a:rPr lang="en-US" altLang="zh-CN"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rPr>
              <a:t>2</a:t>
            </a:r>
            <a:endParaRPr lang="en-US" altLang="zh-CN"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endParaRPr>
          </a:p>
        </p:txBody>
      </p:sp>
      <p:sp>
        <p:nvSpPr>
          <p:cNvPr id="7" name="文本框 59"/>
          <p:cNvSpPr txBox="1"/>
          <p:nvPr/>
        </p:nvSpPr>
        <p:spPr>
          <a:xfrm>
            <a:off x="1443897" y="3228989"/>
            <a:ext cx="2488182" cy="400110"/>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2000" dirty="0">
                <a:solidFill>
                  <a:schemeClr val="bg1"/>
                </a:solidFill>
                <a:cs typeface="Arial" panose="020B0604020202020204" pitchFamily="34" charset="0"/>
              </a:rPr>
              <a:t>YOUR TITLE HERE</a:t>
            </a:r>
            <a:endParaRPr lang="en-US" altLang="zh-CN" sz="2000" dirty="0">
              <a:solidFill>
                <a:schemeClr val="bg1"/>
              </a:solidFill>
              <a:cs typeface="Arial" panose="020B0604020202020204" pitchFamily="34" charset="0"/>
            </a:endParaRPr>
          </a:p>
        </p:txBody>
      </p:sp>
      <p:cxnSp>
        <p:nvCxnSpPr>
          <p:cNvPr id="8" name="直接连接符 7"/>
          <p:cNvCxnSpPr>
            <a:stCxn id="5" idx="2"/>
          </p:cNvCxnSpPr>
          <p:nvPr/>
        </p:nvCxnSpPr>
        <p:spPr>
          <a:xfrm flipV="1">
            <a:off x="2687955" y="5467350"/>
            <a:ext cx="0" cy="1389380"/>
          </a:xfrm>
          <a:prstGeom prst="line">
            <a:avLst/>
          </a:prstGeom>
          <a:ln w="3175">
            <a:solidFill>
              <a:srgbClr val="FCFCFC"/>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616835" y="5326380"/>
            <a:ext cx="140970" cy="140970"/>
          </a:xfrm>
          <a:prstGeom prst="ellipse">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58"/>
          <p:cNvSpPr txBox="1"/>
          <p:nvPr/>
        </p:nvSpPr>
        <p:spPr>
          <a:xfrm>
            <a:off x="1101043" y="3493964"/>
            <a:ext cx="3173890" cy="583565"/>
          </a:xfrm>
          <a:prstGeom prst="rect">
            <a:avLst/>
          </a:prstGeom>
          <a:noFill/>
        </p:spPr>
        <p:txBody>
          <a:bodyPr wrap="square">
            <a:spAutoFit/>
          </a:bodyPr>
          <a:p>
            <a:pPr>
              <a:defRPr/>
            </a:pPr>
            <a:r>
              <a:rPr lang="zh-CN" altLang="en-US" sz="3200" b="1" dirty="0">
                <a:solidFill>
                  <a:schemeClr val="bg1"/>
                </a:solidFill>
                <a:uFillTx/>
                <a:latin typeface="Microsoft YaHei Bold" panose="020B0503020204020204" charset="-122"/>
                <a:ea typeface="Microsoft YaHei Bold" panose="020B0503020204020204" charset="-122"/>
              </a:rPr>
              <a:t>请输入你的标题</a:t>
            </a:r>
            <a:endParaRPr lang="zh-CN" altLang="en-US" sz="3200" b="1" dirty="0">
              <a:solidFill>
                <a:schemeClr val="bg1"/>
              </a:solidFill>
              <a:uFillTx/>
              <a:latin typeface="Microsoft YaHei Bold" panose="020B0503020204020204" charset="-122"/>
              <a:ea typeface="Microsoft YaHei Bold" panose="020B0503020204020204" charset="-122"/>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30415002433"/>
          <p:cNvPicPr>
            <a:picLocks noChangeAspect="1"/>
          </p:cNvPicPr>
          <p:nvPr/>
        </p:nvPicPr>
        <p:blipFill>
          <a:blip r:embed="rId1"/>
          <a:srcRect t="15452"/>
          <a:stretch>
            <a:fillRect/>
          </a:stretch>
        </p:blipFill>
        <p:spPr>
          <a:xfrm>
            <a:off x="-39370" y="-2540"/>
            <a:ext cx="12271375" cy="6917690"/>
          </a:xfrm>
          <a:prstGeom prst="rect">
            <a:avLst/>
          </a:prstGeom>
        </p:spPr>
      </p:pic>
      <p:pic>
        <p:nvPicPr>
          <p:cNvPr id="4" name="图片 3"/>
          <p:cNvPicPr>
            <a:picLocks noChangeAspect="1"/>
          </p:cNvPicPr>
          <p:nvPr/>
        </p:nvPicPr>
        <p:blipFill>
          <a:blip r:embed="rId2"/>
          <a:srcRect t="9364"/>
          <a:stretch>
            <a:fillRect/>
          </a:stretch>
        </p:blipFill>
        <p:spPr>
          <a:xfrm>
            <a:off x="-97155" y="-3175"/>
            <a:ext cx="12303125" cy="6918325"/>
          </a:xfrm>
          <a:prstGeom prst="rect">
            <a:avLst/>
          </a:prstGeom>
        </p:spPr>
      </p:pic>
      <p:sp>
        <p:nvSpPr>
          <p:cNvPr id="2" name="矩形 1"/>
          <p:cNvSpPr/>
          <p:nvPr/>
        </p:nvSpPr>
        <p:spPr>
          <a:xfrm>
            <a:off x="-97155" y="-103505"/>
            <a:ext cx="12414250" cy="7087870"/>
          </a:xfrm>
          <a:prstGeom prst="rect">
            <a:avLst/>
          </a:prstGeom>
          <a:solidFill>
            <a:srgbClr val="86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图片包含 游戏机, 物体, 钟表, 仪表&#10;&#10;描述已自动生成"/>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5" name="文本框 58"/>
          <p:cNvSpPr txBox="1"/>
          <p:nvPr/>
        </p:nvSpPr>
        <p:spPr>
          <a:xfrm>
            <a:off x="4462689" y="837124"/>
            <a:ext cx="3173890" cy="521970"/>
          </a:xfrm>
          <a:prstGeom prst="rect">
            <a:avLst/>
          </a:prstGeom>
          <a:noFill/>
        </p:spPr>
        <p:txBody>
          <a:bodyPr wrap="square">
            <a:spAutoFit/>
          </a:bodyPr>
          <a:p>
            <a:pPr algn="ctr">
              <a:defRPr/>
            </a:pPr>
            <a:r>
              <a:rPr lang="zh-CN" altLang="en-US" sz="2800" dirty="0">
                <a:solidFill>
                  <a:schemeClr val="bg1"/>
                </a:solidFill>
                <a:latin typeface="Microsoft YaHei Bold" panose="020B0503020204020204" charset="-122"/>
                <a:ea typeface="Microsoft YaHei Bold" panose="020B0503020204020204" charset="-122"/>
              </a:rPr>
              <a:t>请输入你的标题</a:t>
            </a:r>
            <a:endParaRPr lang="zh-CN" altLang="en-US" sz="2800" dirty="0">
              <a:solidFill>
                <a:schemeClr val="bg1"/>
              </a:solidFill>
              <a:latin typeface="Microsoft YaHei Bold" panose="020B0503020204020204" charset="-122"/>
              <a:ea typeface="Microsoft YaHei Bold" panose="020B0503020204020204" charset="-122"/>
            </a:endParaRPr>
          </a:p>
        </p:txBody>
      </p:sp>
      <p:sp>
        <p:nvSpPr>
          <p:cNvPr id="6" name="圆角矩形 5"/>
          <p:cNvSpPr/>
          <p:nvPr/>
        </p:nvSpPr>
        <p:spPr>
          <a:xfrm>
            <a:off x="828040" y="1929765"/>
            <a:ext cx="3291205" cy="1882775"/>
          </a:xfrm>
          <a:prstGeom prst="roundRect">
            <a:avLst>
              <a:gd name="adj" fmla="val 107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4410710" y="1929765"/>
            <a:ext cx="3291205" cy="1882775"/>
          </a:xfrm>
          <a:prstGeom prst="roundRect">
            <a:avLst>
              <a:gd name="adj" fmla="val 107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7993380" y="1929765"/>
            <a:ext cx="3291205" cy="1882775"/>
          </a:xfrm>
          <a:prstGeom prst="roundRect">
            <a:avLst>
              <a:gd name="adj" fmla="val 107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圆角矩形 48"/>
          <p:cNvSpPr/>
          <p:nvPr/>
        </p:nvSpPr>
        <p:spPr>
          <a:xfrm>
            <a:off x="828040" y="4105275"/>
            <a:ext cx="3291205" cy="1882775"/>
          </a:xfrm>
          <a:prstGeom prst="roundRect">
            <a:avLst>
              <a:gd name="adj" fmla="val 107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50" name="圆角矩形 49"/>
          <p:cNvSpPr/>
          <p:nvPr/>
        </p:nvSpPr>
        <p:spPr>
          <a:xfrm>
            <a:off x="4410710" y="4105275"/>
            <a:ext cx="3291205" cy="1882775"/>
          </a:xfrm>
          <a:prstGeom prst="roundRect">
            <a:avLst>
              <a:gd name="adj" fmla="val 107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51" name="圆角矩形 50"/>
          <p:cNvSpPr/>
          <p:nvPr/>
        </p:nvSpPr>
        <p:spPr>
          <a:xfrm>
            <a:off x="7993380" y="4105275"/>
            <a:ext cx="3291205" cy="1882775"/>
          </a:xfrm>
          <a:prstGeom prst="roundRect">
            <a:avLst>
              <a:gd name="adj" fmla="val 107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charset="-122"/>
            </a:endParaRPr>
          </a:p>
        </p:txBody>
      </p:sp>
      <p:sp>
        <p:nvSpPr>
          <p:cNvPr id="52" name="文本框 51"/>
          <p:cNvSpPr txBox="1"/>
          <p:nvPr/>
        </p:nvSpPr>
        <p:spPr>
          <a:xfrm>
            <a:off x="1499163" y="2246436"/>
            <a:ext cx="1948707" cy="337185"/>
          </a:xfrm>
          <a:prstGeom prst="rect">
            <a:avLst/>
          </a:prstGeom>
          <a:noFill/>
        </p:spPr>
        <p:txBody>
          <a:bodyPr wrap="square" rtlCol="0">
            <a:spAutoFit/>
            <a:scene3d>
              <a:camera prst="orthographicFront"/>
              <a:lightRig rig="threePt" dir="t"/>
            </a:scene3d>
            <a:sp3d contourW="12700"/>
          </a:bodyPr>
          <a:p>
            <a:pPr lvl="0" algn="ctr"/>
            <a:r>
              <a:rPr lang="zh-CN" altLang="en-US" sz="1600" dirty="0">
                <a:solidFill>
                  <a:schemeClr val="tx1">
                    <a:lumMod val="75000"/>
                    <a:lumOff val="25000"/>
                  </a:schemeClr>
                </a:solidFill>
                <a:latin typeface="微软雅黑" panose="020B0503020204020204" charset="-122"/>
                <a:ea typeface="微软雅黑" panose="020B0503020204020204" charset="-122"/>
              </a:rPr>
              <a:t>标题文本添加</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53" name="矩形 52"/>
          <p:cNvSpPr/>
          <p:nvPr/>
        </p:nvSpPr>
        <p:spPr bwMode="auto">
          <a:xfrm>
            <a:off x="1087120" y="2667000"/>
            <a:ext cx="2673350" cy="714375"/>
          </a:xfrm>
          <a:prstGeom prst="rect">
            <a:avLst/>
          </a:prstGeom>
        </p:spPr>
        <p:txBody>
          <a:bodyPr wrap="square">
            <a:spAutoFit/>
            <a:scene3d>
              <a:camera prst="orthographicFront"/>
              <a:lightRig rig="threePt" dir="t"/>
            </a:scene3d>
            <a:sp3d contourW="12700"/>
          </a:bodyPr>
          <a:p>
            <a:pPr lvl="0" algn="just">
              <a:lnSpc>
                <a:spcPct val="150000"/>
              </a:lnSpc>
              <a:defRPr/>
            </a:pPr>
            <a:r>
              <a:rPr lang="zh-CN" altLang="en-US" sz="900" dirty="0">
                <a:solidFill>
                  <a:schemeClr val="tx1">
                    <a:lumMod val="75000"/>
                    <a:lumOff val="25000"/>
                  </a:schemeClr>
                </a:solidFill>
                <a:latin typeface="微软雅黑" panose="020B0503020204020204" charset="-122"/>
                <a:ea typeface="微软雅黑" panose="020B0503020204020204" charset="-122"/>
              </a:rPr>
              <a:t>点击输入简要文字内容，文字内容需概括精炼，言简意赅的说明分项内容言简意赅的说明分项内容点击输入简要文字内容，</a:t>
            </a:r>
            <a:endParaRPr lang="zh-CN" altLang="en-US" sz="900" dirty="0">
              <a:solidFill>
                <a:schemeClr val="tx1">
                  <a:lumMod val="75000"/>
                  <a:lumOff val="25000"/>
                </a:schemeClr>
              </a:solidFill>
              <a:latin typeface="微软雅黑" panose="020B0503020204020204" charset="-122"/>
              <a:ea typeface="微软雅黑" panose="020B0503020204020204" charset="-122"/>
            </a:endParaRPr>
          </a:p>
        </p:txBody>
      </p:sp>
      <p:sp>
        <p:nvSpPr>
          <p:cNvPr id="54" name="文本框 53"/>
          <p:cNvSpPr txBox="1"/>
          <p:nvPr/>
        </p:nvSpPr>
        <p:spPr>
          <a:xfrm>
            <a:off x="5125013" y="2240086"/>
            <a:ext cx="1948707" cy="337185"/>
          </a:xfrm>
          <a:prstGeom prst="rect">
            <a:avLst/>
          </a:prstGeom>
          <a:noFill/>
        </p:spPr>
        <p:txBody>
          <a:bodyPr wrap="square" rtlCol="0">
            <a:spAutoFit/>
            <a:scene3d>
              <a:camera prst="orthographicFront"/>
              <a:lightRig rig="threePt" dir="t"/>
            </a:scene3d>
            <a:sp3d contourW="12700"/>
          </a:bodyPr>
          <a:p>
            <a:pPr lvl="0" algn="ctr"/>
            <a:r>
              <a:rPr lang="zh-CN" altLang="en-US" sz="1600" dirty="0">
                <a:solidFill>
                  <a:schemeClr val="tx1">
                    <a:lumMod val="75000"/>
                    <a:lumOff val="25000"/>
                  </a:schemeClr>
                </a:solidFill>
                <a:latin typeface="微软雅黑" panose="020B0503020204020204" charset="-122"/>
                <a:ea typeface="微软雅黑" panose="020B0503020204020204" charset="-122"/>
              </a:rPr>
              <a:t>标题文本添加</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55" name="矩形 54"/>
          <p:cNvSpPr/>
          <p:nvPr/>
        </p:nvSpPr>
        <p:spPr bwMode="auto">
          <a:xfrm>
            <a:off x="4712970" y="2660650"/>
            <a:ext cx="2673350" cy="714375"/>
          </a:xfrm>
          <a:prstGeom prst="rect">
            <a:avLst/>
          </a:prstGeom>
        </p:spPr>
        <p:txBody>
          <a:bodyPr wrap="square">
            <a:spAutoFit/>
            <a:scene3d>
              <a:camera prst="orthographicFront"/>
              <a:lightRig rig="threePt" dir="t"/>
            </a:scene3d>
            <a:sp3d contourW="12700"/>
          </a:bodyPr>
          <a:p>
            <a:pPr lvl="0" algn="just">
              <a:lnSpc>
                <a:spcPct val="150000"/>
              </a:lnSpc>
              <a:defRPr/>
            </a:pPr>
            <a:r>
              <a:rPr lang="zh-CN" altLang="en-US" sz="900" dirty="0">
                <a:solidFill>
                  <a:schemeClr val="tx1">
                    <a:lumMod val="75000"/>
                    <a:lumOff val="25000"/>
                  </a:schemeClr>
                </a:solidFill>
                <a:latin typeface="微软雅黑" panose="020B0503020204020204" charset="-122"/>
                <a:ea typeface="微软雅黑" panose="020B0503020204020204" charset="-122"/>
              </a:rPr>
              <a:t>点击输入简要文字内容，文字内容需概括精炼，言简意赅的说明分项内容言简意赅的说明分项内容点击输入简要文字内容，</a:t>
            </a:r>
            <a:endParaRPr lang="zh-CN" altLang="en-US" sz="900" dirty="0">
              <a:solidFill>
                <a:schemeClr val="tx1">
                  <a:lumMod val="75000"/>
                  <a:lumOff val="25000"/>
                </a:schemeClr>
              </a:solidFill>
              <a:latin typeface="微软雅黑" panose="020B0503020204020204" charset="-122"/>
              <a:ea typeface="微软雅黑" panose="020B0503020204020204" charset="-122"/>
            </a:endParaRPr>
          </a:p>
        </p:txBody>
      </p:sp>
      <p:sp>
        <p:nvSpPr>
          <p:cNvPr id="56" name="文本框 55"/>
          <p:cNvSpPr txBox="1"/>
          <p:nvPr/>
        </p:nvSpPr>
        <p:spPr>
          <a:xfrm>
            <a:off x="8715938" y="2246436"/>
            <a:ext cx="1948707" cy="337185"/>
          </a:xfrm>
          <a:prstGeom prst="rect">
            <a:avLst/>
          </a:prstGeom>
          <a:noFill/>
        </p:spPr>
        <p:txBody>
          <a:bodyPr wrap="square" rtlCol="0">
            <a:spAutoFit/>
            <a:scene3d>
              <a:camera prst="orthographicFront"/>
              <a:lightRig rig="threePt" dir="t"/>
            </a:scene3d>
            <a:sp3d contourW="12700"/>
          </a:bodyPr>
          <a:p>
            <a:pPr lvl="0" algn="ctr"/>
            <a:r>
              <a:rPr lang="zh-CN" altLang="en-US" sz="1600" dirty="0">
                <a:solidFill>
                  <a:schemeClr val="tx1">
                    <a:lumMod val="75000"/>
                    <a:lumOff val="25000"/>
                  </a:schemeClr>
                </a:solidFill>
                <a:latin typeface="微软雅黑" panose="020B0503020204020204" charset="-122"/>
                <a:ea typeface="微软雅黑" panose="020B0503020204020204" charset="-122"/>
              </a:rPr>
              <a:t>标题文本添加</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57" name="矩形 56"/>
          <p:cNvSpPr/>
          <p:nvPr/>
        </p:nvSpPr>
        <p:spPr bwMode="auto">
          <a:xfrm>
            <a:off x="8303895" y="2667000"/>
            <a:ext cx="2673350" cy="714375"/>
          </a:xfrm>
          <a:prstGeom prst="rect">
            <a:avLst/>
          </a:prstGeom>
        </p:spPr>
        <p:txBody>
          <a:bodyPr wrap="square">
            <a:spAutoFit/>
            <a:scene3d>
              <a:camera prst="orthographicFront"/>
              <a:lightRig rig="threePt" dir="t"/>
            </a:scene3d>
            <a:sp3d contourW="12700"/>
          </a:bodyPr>
          <a:p>
            <a:pPr lvl="0" algn="just">
              <a:lnSpc>
                <a:spcPct val="150000"/>
              </a:lnSpc>
              <a:defRPr/>
            </a:pPr>
            <a:r>
              <a:rPr lang="zh-CN" altLang="en-US" sz="900" dirty="0">
                <a:solidFill>
                  <a:schemeClr val="tx1">
                    <a:lumMod val="75000"/>
                    <a:lumOff val="25000"/>
                  </a:schemeClr>
                </a:solidFill>
                <a:latin typeface="微软雅黑" panose="020B0503020204020204" charset="-122"/>
                <a:ea typeface="微软雅黑" panose="020B0503020204020204" charset="-122"/>
              </a:rPr>
              <a:t>点击输入简要文字内容，文字内容需概括精炼，言简意赅的说明分项内容言简意赅的说明分项内容点击输入简要文字内容，</a:t>
            </a:r>
            <a:endParaRPr lang="zh-CN" altLang="en-US" sz="900" dirty="0">
              <a:solidFill>
                <a:schemeClr val="tx1">
                  <a:lumMod val="75000"/>
                  <a:lumOff val="25000"/>
                </a:schemeClr>
              </a:solidFill>
              <a:latin typeface="微软雅黑" panose="020B0503020204020204" charset="-122"/>
              <a:ea typeface="微软雅黑" panose="020B0503020204020204" charset="-122"/>
            </a:endParaRPr>
          </a:p>
        </p:txBody>
      </p:sp>
      <p:sp>
        <p:nvSpPr>
          <p:cNvPr id="58" name="文本框 57"/>
          <p:cNvSpPr txBox="1"/>
          <p:nvPr/>
        </p:nvSpPr>
        <p:spPr>
          <a:xfrm>
            <a:off x="1499163" y="4450521"/>
            <a:ext cx="1948707" cy="337185"/>
          </a:xfrm>
          <a:prstGeom prst="rect">
            <a:avLst/>
          </a:prstGeom>
          <a:noFill/>
        </p:spPr>
        <p:txBody>
          <a:bodyPr wrap="square" rtlCol="0">
            <a:spAutoFit/>
            <a:scene3d>
              <a:camera prst="orthographicFront"/>
              <a:lightRig rig="threePt" dir="t"/>
            </a:scene3d>
            <a:sp3d contourW="12700"/>
          </a:bodyPr>
          <a:p>
            <a:pPr lvl="0" algn="ctr"/>
            <a:r>
              <a:rPr lang="zh-CN" altLang="en-US" sz="1600" dirty="0">
                <a:solidFill>
                  <a:schemeClr val="tx1">
                    <a:lumMod val="75000"/>
                    <a:lumOff val="25000"/>
                  </a:schemeClr>
                </a:solidFill>
                <a:latin typeface="微软雅黑" panose="020B0503020204020204" charset="-122"/>
                <a:ea typeface="微软雅黑" panose="020B0503020204020204" charset="-122"/>
              </a:rPr>
              <a:t>标题文本添加</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59" name="矩形 58"/>
          <p:cNvSpPr/>
          <p:nvPr/>
        </p:nvSpPr>
        <p:spPr bwMode="auto">
          <a:xfrm>
            <a:off x="1087120" y="4871085"/>
            <a:ext cx="2673350" cy="714375"/>
          </a:xfrm>
          <a:prstGeom prst="rect">
            <a:avLst/>
          </a:prstGeom>
        </p:spPr>
        <p:txBody>
          <a:bodyPr wrap="square">
            <a:spAutoFit/>
            <a:scene3d>
              <a:camera prst="orthographicFront"/>
              <a:lightRig rig="threePt" dir="t"/>
            </a:scene3d>
            <a:sp3d contourW="12700"/>
          </a:bodyPr>
          <a:p>
            <a:pPr lvl="0" algn="just">
              <a:lnSpc>
                <a:spcPct val="150000"/>
              </a:lnSpc>
              <a:defRPr/>
            </a:pPr>
            <a:r>
              <a:rPr lang="zh-CN" altLang="en-US" sz="900" dirty="0">
                <a:solidFill>
                  <a:schemeClr val="tx1">
                    <a:lumMod val="75000"/>
                    <a:lumOff val="25000"/>
                  </a:schemeClr>
                </a:solidFill>
                <a:latin typeface="微软雅黑" panose="020B0503020204020204" charset="-122"/>
                <a:ea typeface="微软雅黑" panose="020B0503020204020204" charset="-122"/>
              </a:rPr>
              <a:t>点击输入简要文字内容，文字内容需概括精炼，言简意赅的说明分项内容言简意赅的说明分项内容点击输入简要文字内容，</a:t>
            </a:r>
            <a:endParaRPr lang="zh-CN" altLang="en-US" sz="900" dirty="0">
              <a:solidFill>
                <a:schemeClr val="tx1">
                  <a:lumMod val="75000"/>
                  <a:lumOff val="25000"/>
                </a:schemeClr>
              </a:solidFill>
              <a:latin typeface="微软雅黑" panose="020B0503020204020204" charset="-122"/>
              <a:ea typeface="微软雅黑" panose="020B0503020204020204" charset="-122"/>
            </a:endParaRPr>
          </a:p>
        </p:txBody>
      </p:sp>
      <p:sp>
        <p:nvSpPr>
          <p:cNvPr id="60" name="文本框 59"/>
          <p:cNvSpPr txBox="1"/>
          <p:nvPr/>
        </p:nvSpPr>
        <p:spPr>
          <a:xfrm>
            <a:off x="5125013" y="4444171"/>
            <a:ext cx="1948707" cy="337185"/>
          </a:xfrm>
          <a:prstGeom prst="rect">
            <a:avLst/>
          </a:prstGeom>
          <a:noFill/>
        </p:spPr>
        <p:txBody>
          <a:bodyPr wrap="square" rtlCol="0">
            <a:spAutoFit/>
            <a:scene3d>
              <a:camera prst="orthographicFront"/>
              <a:lightRig rig="threePt" dir="t"/>
            </a:scene3d>
            <a:sp3d contourW="12700"/>
          </a:bodyPr>
          <a:p>
            <a:pPr lvl="0" algn="ctr"/>
            <a:r>
              <a:rPr lang="zh-CN" altLang="en-US" sz="1600" dirty="0">
                <a:solidFill>
                  <a:schemeClr val="tx1">
                    <a:lumMod val="75000"/>
                    <a:lumOff val="25000"/>
                  </a:schemeClr>
                </a:solidFill>
                <a:latin typeface="微软雅黑" panose="020B0503020204020204" charset="-122"/>
                <a:ea typeface="微软雅黑" panose="020B0503020204020204" charset="-122"/>
              </a:rPr>
              <a:t>标题文本添加</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61" name="矩形 60"/>
          <p:cNvSpPr/>
          <p:nvPr/>
        </p:nvSpPr>
        <p:spPr bwMode="auto">
          <a:xfrm>
            <a:off x="4712970" y="4864735"/>
            <a:ext cx="2673350" cy="714375"/>
          </a:xfrm>
          <a:prstGeom prst="rect">
            <a:avLst/>
          </a:prstGeom>
        </p:spPr>
        <p:txBody>
          <a:bodyPr wrap="square">
            <a:spAutoFit/>
            <a:scene3d>
              <a:camera prst="orthographicFront"/>
              <a:lightRig rig="threePt" dir="t"/>
            </a:scene3d>
            <a:sp3d contourW="12700"/>
          </a:bodyPr>
          <a:p>
            <a:pPr lvl="0" algn="just">
              <a:lnSpc>
                <a:spcPct val="150000"/>
              </a:lnSpc>
              <a:defRPr/>
            </a:pPr>
            <a:r>
              <a:rPr lang="zh-CN" altLang="en-US" sz="900" dirty="0">
                <a:solidFill>
                  <a:schemeClr val="tx1">
                    <a:lumMod val="75000"/>
                    <a:lumOff val="25000"/>
                  </a:schemeClr>
                </a:solidFill>
                <a:latin typeface="微软雅黑" panose="020B0503020204020204" charset="-122"/>
                <a:ea typeface="微软雅黑" panose="020B0503020204020204" charset="-122"/>
              </a:rPr>
              <a:t>点击输入简要文字内容，文字内容需概括精炼，言简意赅的说明分项内容言简意赅的说明分项内容点击输入简要文字内容，</a:t>
            </a:r>
            <a:endParaRPr lang="zh-CN" altLang="en-US" sz="900" dirty="0">
              <a:solidFill>
                <a:schemeClr val="tx1">
                  <a:lumMod val="75000"/>
                  <a:lumOff val="25000"/>
                </a:schemeClr>
              </a:solidFill>
              <a:latin typeface="微软雅黑" panose="020B0503020204020204" charset="-122"/>
              <a:ea typeface="微软雅黑" panose="020B0503020204020204" charset="-122"/>
            </a:endParaRPr>
          </a:p>
        </p:txBody>
      </p:sp>
      <p:sp>
        <p:nvSpPr>
          <p:cNvPr id="62" name="文本框 61"/>
          <p:cNvSpPr txBox="1"/>
          <p:nvPr/>
        </p:nvSpPr>
        <p:spPr>
          <a:xfrm>
            <a:off x="8715938" y="4450521"/>
            <a:ext cx="1948707" cy="337185"/>
          </a:xfrm>
          <a:prstGeom prst="rect">
            <a:avLst/>
          </a:prstGeom>
          <a:noFill/>
        </p:spPr>
        <p:txBody>
          <a:bodyPr wrap="square" rtlCol="0">
            <a:spAutoFit/>
            <a:scene3d>
              <a:camera prst="orthographicFront"/>
              <a:lightRig rig="threePt" dir="t"/>
            </a:scene3d>
            <a:sp3d contourW="12700"/>
          </a:bodyPr>
          <a:p>
            <a:pPr lvl="0" algn="ctr"/>
            <a:r>
              <a:rPr lang="zh-CN" altLang="en-US" sz="1600" dirty="0">
                <a:solidFill>
                  <a:schemeClr val="tx1">
                    <a:lumMod val="75000"/>
                    <a:lumOff val="25000"/>
                  </a:schemeClr>
                </a:solidFill>
                <a:latin typeface="微软雅黑" panose="020B0503020204020204" charset="-122"/>
                <a:ea typeface="微软雅黑" panose="020B0503020204020204" charset="-122"/>
              </a:rPr>
              <a:t>标题文本添加</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63" name="矩形 62"/>
          <p:cNvSpPr/>
          <p:nvPr/>
        </p:nvSpPr>
        <p:spPr bwMode="auto">
          <a:xfrm>
            <a:off x="8303895" y="4871085"/>
            <a:ext cx="2673350" cy="714375"/>
          </a:xfrm>
          <a:prstGeom prst="rect">
            <a:avLst/>
          </a:prstGeom>
        </p:spPr>
        <p:txBody>
          <a:bodyPr wrap="square">
            <a:spAutoFit/>
            <a:scene3d>
              <a:camera prst="orthographicFront"/>
              <a:lightRig rig="threePt" dir="t"/>
            </a:scene3d>
            <a:sp3d contourW="12700"/>
          </a:bodyPr>
          <a:p>
            <a:pPr lvl="0" algn="just">
              <a:lnSpc>
                <a:spcPct val="150000"/>
              </a:lnSpc>
              <a:defRPr/>
            </a:pPr>
            <a:r>
              <a:rPr lang="zh-CN" altLang="en-US" sz="900" dirty="0">
                <a:solidFill>
                  <a:schemeClr val="tx1">
                    <a:lumMod val="75000"/>
                    <a:lumOff val="25000"/>
                  </a:schemeClr>
                </a:solidFill>
                <a:latin typeface="微软雅黑" panose="020B0503020204020204" charset="-122"/>
                <a:ea typeface="微软雅黑" panose="020B0503020204020204" charset="-122"/>
              </a:rPr>
              <a:t>点击输入简要文字内容，文字内容需概括精炼，言简意赅的说明分项内容言简意赅的说明分项内容点击输入简要文字内容，</a:t>
            </a:r>
            <a:endParaRPr lang="zh-CN" altLang="en-US" sz="900" dirty="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106"/>
          <p:cNvSpPr>
            <a:spLocks noChangeArrowheads="1"/>
          </p:cNvSpPr>
          <p:nvPr/>
        </p:nvSpPr>
        <p:spPr bwMode="auto">
          <a:xfrm>
            <a:off x="1429068" y="3335846"/>
            <a:ext cx="155257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p>
            <a:pPr algn="ctr"/>
            <a:r>
              <a:rPr lang="zh-CN" altLang="en-US" sz="200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0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76" name="矩形 47"/>
          <p:cNvSpPr>
            <a:spLocks noChangeArrowheads="1"/>
          </p:cNvSpPr>
          <p:nvPr/>
        </p:nvSpPr>
        <p:spPr bwMode="auto">
          <a:xfrm>
            <a:off x="1219518" y="3781298"/>
            <a:ext cx="197167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p>
            <a:pPr algn="ctr">
              <a:lnSpc>
                <a:spcPct val="120000"/>
              </a:lnSpc>
            </a:pPr>
            <a:r>
              <a:rPr lang="zh-CN" altLang="en-US" sz="10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矩形 16"/>
          <p:cNvSpPr/>
          <p:nvPr/>
        </p:nvSpPr>
        <p:spPr>
          <a:xfrm>
            <a:off x="-40005" y="0"/>
            <a:ext cx="12271375" cy="1269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9371965" y="0"/>
            <a:ext cx="2859405" cy="126936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20" name="文本框 58"/>
          <p:cNvSpPr txBox="1"/>
          <p:nvPr/>
        </p:nvSpPr>
        <p:spPr>
          <a:xfrm>
            <a:off x="690154" y="373574"/>
            <a:ext cx="3173890" cy="521970"/>
          </a:xfrm>
          <a:prstGeom prst="rect">
            <a:avLst/>
          </a:prstGeom>
          <a:noFill/>
        </p:spPr>
        <p:txBody>
          <a:bodyPr wrap="square">
            <a:spAutoFit/>
          </a:bodyPr>
          <a:p>
            <a:pPr>
              <a:defRPr/>
            </a:pPr>
            <a:r>
              <a:rPr lang="zh-CN" altLang="en-US" sz="2800" dirty="0">
                <a:solidFill>
                  <a:schemeClr val="bg2">
                    <a:lumMod val="25000"/>
                  </a:schemeClr>
                </a:solidFill>
                <a:latin typeface="Microsoft YaHei Bold" panose="020B0503020204020204" charset="-122"/>
                <a:ea typeface="Microsoft YaHei Bold" panose="020B0503020204020204" charset="-122"/>
              </a:rPr>
              <a:t>请输入你的标题</a:t>
            </a:r>
            <a:endParaRPr lang="zh-CN" altLang="en-US" sz="2800" dirty="0">
              <a:solidFill>
                <a:schemeClr val="bg2">
                  <a:lumMod val="25000"/>
                </a:schemeClr>
              </a:solidFill>
              <a:latin typeface="Microsoft YaHei Bold" panose="020B0503020204020204" charset="-122"/>
              <a:ea typeface="Microsoft YaHei Bold" panose="020B0503020204020204" charset="-122"/>
            </a:endParaRPr>
          </a:p>
        </p:txBody>
      </p:sp>
      <p:cxnSp>
        <p:nvCxnSpPr>
          <p:cNvPr id="23" name="直接连接符 22"/>
          <p:cNvCxnSpPr/>
          <p:nvPr/>
        </p:nvCxnSpPr>
        <p:spPr>
          <a:xfrm flipV="1">
            <a:off x="2205355" y="4548505"/>
            <a:ext cx="0" cy="124777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147570" y="4469130"/>
            <a:ext cx="115570" cy="11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1710690" y="2808605"/>
            <a:ext cx="989330" cy="413385"/>
          </a:xfrm>
          <a:prstGeom prst="rect">
            <a:avLst/>
          </a:prstGeom>
          <a:solidFill>
            <a:srgbClr val="C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Rectangle 32"/>
          <p:cNvSpPr/>
          <p:nvPr/>
        </p:nvSpPr>
        <p:spPr>
          <a:xfrm>
            <a:off x="1900861" y="2846863"/>
            <a:ext cx="589280" cy="337185"/>
          </a:xfrm>
          <a:prstGeom prst="rect">
            <a:avLst/>
          </a:prstGeom>
          <a:noFill/>
          <a:ln>
            <a:noFill/>
          </a:ln>
        </p:spPr>
        <p:txBody>
          <a:bodyPr wrap="none">
            <a:spAutoFit/>
          </a:bodyPr>
          <a:p>
            <a:r>
              <a:rPr lang="zh-CN" altLang="en-US" sz="16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标签</a:t>
            </a:r>
            <a:endParaRPr lang="zh-CN" altLang="en-US" sz="16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7" name="矩形 106"/>
          <p:cNvSpPr>
            <a:spLocks noChangeArrowheads="1"/>
          </p:cNvSpPr>
          <p:nvPr/>
        </p:nvSpPr>
        <p:spPr bwMode="auto">
          <a:xfrm>
            <a:off x="3890328" y="2613851"/>
            <a:ext cx="155257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200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0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28" name="矩形 47"/>
          <p:cNvSpPr>
            <a:spLocks noChangeArrowheads="1"/>
          </p:cNvSpPr>
          <p:nvPr/>
        </p:nvSpPr>
        <p:spPr bwMode="auto">
          <a:xfrm>
            <a:off x="3680778" y="3059303"/>
            <a:ext cx="197167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p>
            <a:pPr algn="ctr">
              <a:lnSpc>
                <a:spcPct val="120000"/>
              </a:lnSpc>
            </a:pPr>
            <a:r>
              <a:rPr lang="zh-CN" altLang="en-US" sz="10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cxnSp>
        <p:nvCxnSpPr>
          <p:cNvPr id="29" name="直接连接符 28"/>
          <p:cNvCxnSpPr/>
          <p:nvPr/>
        </p:nvCxnSpPr>
        <p:spPr>
          <a:xfrm flipV="1">
            <a:off x="4666615" y="3826510"/>
            <a:ext cx="0" cy="180530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4608830" y="3747135"/>
            <a:ext cx="115570" cy="11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4171950" y="2086610"/>
            <a:ext cx="989330" cy="413385"/>
          </a:xfrm>
          <a:prstGeom prst="rect">
            <a:avLst/>
          </a:prstGeom>
          <a:solidFill>
            <a:srgbClr val="DE7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Rectangle 32"/>
          <p:cNvSpPr/>
          <p:nvPr/>
        </p:nvSpPr>
        <p:spPr>
          <a:xfrm>
            <a:off x="4362121" y="2124868"/>
            <a:ext cx="589280" cy="337185"/>
          </a:xfrm>
          <a:prstGeom prst="rect">
            <a:avLst/>
          </a:prstGeom>
          <a:noFill/>
          <a:ln>
            <a:noFill/>
          </a:ln>
        </p:spPr>
        <p:txBody>
          <a:bodyPr wrap="none">
            <a:spAutoFit/>
          </a:bodyPr>
          <a:p>
            <a:r>
              <a:rPr lang="zh-CN" altLang="en-US" sz="16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标签</a:t>
            </a:r>
            <a:endParaRPr lang="zh-CN" altLang="en-US" sz="16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3" name="矩形 106"/>
          <p:cNvSpPr>
            <a:spLocks noChangeArrowheads="1"/>
          </p:cNvSpPr>
          <p:nvPr/>
        </p:nvSpPr>
        <p:spPr bwMode="auto">
          <a:xfrm>
            <a:off x="6310948" y="3564446"/>
            <a:ext cx="155257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200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0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34" name="矩形 47"/>
          <p:cNvSpPr>
            <a:spLocks noChangeArrowheads="1"/>
          </p:cNvSpPr>
          <p:nvPr/>
        </p:nvSpPr>
        <p:spPr bwMode="auto">
          <a:xfrm>
            <a:off x="6101398" y="4009898"/>
            <a:ext cx="197167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p>
            <a:pPr algn="ctr">
              <a:lnSpc>
                <a:spcPct val="120000"/>
              </a:lnSpc>
            </a:pPr>
            <a:r>
              <a:rPr lang="zh-CN" altLang="en-US" sz="10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cxnSp>
        <p:nvCxnSpPr>
          <p:cNvPr id="35" name="直接连接符 34"/>
          <p:cNvCxnSpPr/>
          <p:nvPr/>
        </p:nvCxnSpPr>
        <p:spPr>
          <a:xfrm flipV="1">
            <a:off x="7087235" y="4777105"/>
            <a:ext cx="0" cy="180530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7029450" y="4697730"/>
            <a:ext cx="115570" cy="11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6592570" y="3037205"/>
            <a:ext cx="989330" cy="413385"/>
          </a:xfrm>
          <a:prstGeom prst="rect">
            <a:avLst/>
          </a:prstGeom>
          <a:solidFill>
            <a:srgbClr val="5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Rectangle 32"/>
          <p:cNvSpPr/>
          <p:nvPr/>
        </p:nvSpPr>
        <p:spPr>
          <a:xfrm>
            <a:off x="6782741" y="3075463"/>
            <a:ext cx="589280" cy="337185"/>
          </a:xfrm>
          <a:prstGeom prst="rect">
            <a:avLst/>
          </a:prstGeom>
          <a:noFill/>
          <a:ln>
            <a:noFill/>
          </a:ln>
        </p:spPr>
        <p:txBody>
          <a:bodyPr wrap="none">
            <a:spAutoFit/>
          </a:bodyPr>
          <a:p>
            <a:r>
              <a:rPr lang="zh-CN" altLang="en-US" sz="16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标签</a:t>
            </a:r>
            <a:endParaRPr lang="zh-CN" altLang="en-US" sz="16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9" name="矩形 106"/>
          <p:cNvSpPr>
            <a:spLocks noChangeArrowheads="1"/>
          </p:cNvSpPr>
          <p:nvPr/>
        </p:nvSpPr>
        <p:spPr bwMode="auto">
          <a:xfrm>
            <a:off x="8850313" y="2613851"/>
            <a:ext cx="1552575" cy="39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p>
            <a:pPr algn="ctr"/>
            <a:r>
              <a:rPr lang="zh-CN" altLang="en-US" sz="2000" dirty="0">
                <a:latin typeface="Arial" panose="020B0604020202020204" pitchFamily="34" charset="0"/>
                <a:ea typeface="思源黑体 CN Medium" panose="020B0600000000000000" pitchFamily="34" charset="-122"/>
                <a:sym typeface="Arial" panose="020B0604020202020204" pitchFamily="34" charset="0"/>
              </a:rPr>
              <a:t>添加标题</a:t>
            </a:r>
            <a:endParaRPr lang="zh-CN" altLang="en-US" sz="20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40" name="矩形 47"/>
          <p:cNvSpPr>
            <a:spLocks noChangeArrowheads="1"/>
          </p:cNvSpPr>
          <p:nvPr/>
        </p:nvSpPr>
        <p:spPr bwMode="auto">
          <a:xfrm>
            <a:off x="8640763" y="3059303"/>
            <a:ext cx="197167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p>
            <a:pPr algn="ctr">
              <a:lnSpc>
                <a:spcPct val="120000"/>
              </a:lnSpc>
            </a:pPr>
            <a:r>
              <a:rPr lang="zh-CN" altLang="en-US" sz="10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0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cxnSp>
        <p:nvCxnSpPr>
          <p:cNvPr id="41" name="直接连接符 40"/>
          <p:cNvCxnSpPr/>
          <p:nvPr/>
        </p:nvCxnSpPr>
        <p:spPr>
          <a:xfrm flipV="1">
            <a:off x="9626600" y="3826510"/>
            <a:ext cx="0" cy="180530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9568815" y="3747135"/>
            <a:ext cx="115570" cy="11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9131935" y="2086610"/>
            <a:ext cx="989330" cy="413385"/>
          </a:xfrm>
          <a:prstGeom prst="rect">
            <a:avLst/>
          </a:prstGeom>
          <a:solidFill>
            <a:srgbClr val="68C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Rectangle 32"/>
          <p:cNvSpPr/>
          <p:nvPr/>
        </p:nvSpPr>
        <p:spPr>
          <a:xfrm>
            <a:off x="9322106" y="2124868"/>
            <a:ext cx="589280" cy="337185"/>
          </a:xfrm>
          <a:prstGeom prst="rect">
            <a:avLst/>
          </a:prstGeom>
          <a:noFill/>
          <a:ln>
            <a:noFill/>
          </a:ln>
        </p:spPr>
        <p:txBody>
          <a:bodyPr wrap="none">
            <a:spAutoFit/>
          </a:bodyPr>
          <a:p>
            <a:r>
              <a:rPr lang="zh-CN" altLang="en-US" sz="16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标签</a:t>
            </a:r>
            <a:endParaRPr lang="zh-CN" altLang="en-US" sz="16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pic>
        <p:nvPicPr>
          <p:cNvPr id="22" name="图片 21" descr="路径 2"/>
          <p:cNvPicPr>
            <a:picLocks noChangeAspect="1"/>
          </p:cNvPicPr>
          <p:nvPr/>
        </p:nvPicPr>
        <p:blipFill>
          <a:blip r:embed="rId3"/>
          <a:srcRect r="1598"/>
          <a:stretch>
            <a:fillRect/>
          </a:stretch>
        </p:blipFill>
        <p:spPr>
          <a:xfrm>
            <a:off x="0" y="4953000"/>
            <a:ext cx="12232005" cy="1906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300"/>
                                  </p:stCondLst>
                                  <p:childTnLst>
                                    <p:set>
                                      <p:cBhvr>
                                        <p:cTn id="6" dur="1" fill="hold">
                                          <p:stCondLst>
                                            <p:cond delay="0"/>
                                          </p:stCondLst>
                                        </p:cTn>
                                        <p:tgtEl>
                                          <p:spTgt spid="75"/>
                                        </p:tgtEl>
                                        <p:attrNameLst>
                                          <p:attrName>style.visibility</p:attrName>
                                        </p:attrNameLst>
                                      </p:cBhvr>
                                      <p:to>
                                        <p:strVal val="visible"/>
                                      </p:to>
                                    </p:set>
                                    <p:animEffect>
                                      <p:cBhvr>
                                        <p:cTn id="7" dur="400"/>
                                        <p:tgtEl>
                                          <p:spTgt spid="75"/>
                                        </p:tgtEl>
                                      </p:cBhvr>
                                    </p:animEffect>
                                  </p:childTnLst>
                                </p:cTn>
                              </p:par>
                              <p:par>
                                <p:cTn id="8" presetID="14" presetClass="entr" presetSubtype="10" fill="hold" grpId="0" nodeType="withEffect">
                                  <p:stCondLst>
                                    <p:cond delay="500"/>
                                  </p:stCondLst>
                                  <p:childTnLst>
                                    <p:set>
                                      <p:cBhvr>
                                        <p:cTn id="9" dur="1" fill="hold">
                                          <p:stCondLst>
                                            <p:cond delay="0"/>
                                          </p:stCondLst>
                                        </p:cTn>
                                        <p:tgtEl>
                                          <p:spTgt spid="76"/>
                                        </p:tgtEl>
                                        <p:attrNameLst>
                                          <p:attrName>style.visibility</p:attrName>
                                        </p:attrNameLst>
                                      </p:cBhvr>
                                      <p:to>
                                        <p:strVal val="visible"/>
                                      </p:to>
                                    </p:set>
                                    <p:animEffect>
                                      <p:cBhvr>
                                        <p:cTn id="10" dur="400"/>
                                        <p:tgtEl>
                                          <p:spTgt spid="76"/>
                                        </p:tgtEl>
                                      </p:cBhvr>
                                    </p:animEffect>
                                  </p:childTnLst>
                                </p:cTn>
                              </p:par>
                              <p:par>
                                <p:cTn id="11" presetID="14" presetClass="entr" presetSubtype="10" fill="hold" grpId="0" nodeType="withEffect">
                                  <p:stCondLst>
                                    <p:cond delay="300"/>
                                  </p:stCondLst>
                                  <p:childTnLst>
                                    <p:set>
                                      <p:cBhvr>
                                        <p:cTn id="12" dur="1" fill="hold">
                                          <p:stCondLst>
                                            <p:cond delay="0"/>
                                          </p:stCondLst>
                                        </p:cTn>
                                        <p:tgtEl>
                                          <p:spTgt spid="27"/>
                                        </p:tgtEl>
                                        <p:attrNameLst>
                                          <p:attrName>style.visibility</p:attrName>
                                        </p:attrNameLst>
                                      </p:cBhvr>
                                      <p:to>
                                        <p:strVal val="visible"/>
                                      </p:to>
                                    </p:set>
                                    <p:animEffect>
                                      <p:cBhvr>
                                        <p:cTn id="13" dur="400"/>
                                        <p:tgtEl>
                                          <p:spTgt spid="27"/>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28"/>
                                        </p:tgtEl>
                                        <p:attrNameLst>
                                          <p:attrName>style.visibility</p:attrName>
                                        </p:attrNameLst>
                                      </p:cBhvr>
                                      <p:to>
                                        <p:strVal val="visible"/>
                                      </p:to>
                                    </p:set>
                                    <p:animEffect>
                                      <p:cBhvr>
                                        <p:cTn id="16" dur="400"/>
                                        <p:tgtEl>
                                          <p:spTgt spid="28"/>
                                        </p:tgtEl>
                                      </p:cBhvr>
                                    </p:animEffect>
                                  </p:childTnLst>
                                </p:cTn>
                              </p:par>
                              <p:par>
                                <p:cTn id="17" presetID="14" presetClass="entr" presetSubtype="10" fill="hold" grpId="0" nodeType="withEffect">
                                  <p:stCondLst>
                                    <p:cond delay="300"/>
                                  </p:stCondLst>
                                  <p:childTnLst>
                                    <p:set>
                                      <p:cBhvr>
                                        <p:cTn id="18" dur="1" fill="hold">
                                          <p:stCondLst>
                                            <p:cond delay="0"/>
                                          </p:stCondLst>
                                        </p:cTn>
                                        <p:tgtEl>
                                          <p:spTgt spid="33"/>
                                        </p:tgtEl>
                                        <p:attrNameLst>
                                          <p:attrName>style.visibility</p:attrName>
                                        </p:attrNameLst>
                                      </p:cBhvr>
                                      <p:to>
                                        <p:strVal val="visible"/>
                                      </p:to>
                                    </p:set>
                                    <p:animEffect>
                                      <p:cBhvr>
                                        <p:cTn id="19" dur="400"/>
                                        <p:tgtEl>
                                          <p:spTgt spid="33"/>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34"/>
                                        </p:tgtEl>
                                        <p:attrNameLst>
                                          <p:attrName>style.visibility</p:attrName>
                                        </p:attrNameLst>
                                      </p:cBhvr>
                                      <p:to>
                                        <p:strVal val="visible"/>
                                      </p:to>
                                    </p:set>
                                    <p:animEffect>
                                      <p:cBhvr>
                                        <p:cTn id="22" dur="400"/>
                                        <p:tgtEl>
                                          <p:spTgt spid="34"/>
                                        </p:tgtEl>
                                      </p:cBhvr>
                                    </p:animEffect>
                                  </p:childTnLst>
                                </p:cTn>
                              </p:par>
                              <p:par>
                                <p:cTn id="23" presetID="14" presetClass="entr" presetSubtype="10" fill="hold" grpId="0" nodeType="withEffect">
                                  <p:stCondLst>
                                    <p:cond delay="300"/>
                                  </p:stCondLst>
                                  <p:childTnLst>
                                    <p:set>
                                      <p:cBhvr>
                                        <p:cTn id="24" dur="1" fill="hold">
                                          <p:stCondLst>
                                            <p:cond delay="0"/>
                                          </p:stCondLst>
                                        </p:cTn>
                                        <p:tgtEl>
                                          <p:spTgt spid="39"/>
                                        </p:tgtEl>
                                        <p:attrNameLst>
                                          <p:attrName>style.visibility</p:attrName>
                                        </p:attrNameLst>
                                      </p:cBhvr>
                                      <p:to>
                                        <p:strVal val="visible"/>
                                      </p:to>
                                    </p:set>
                                    <p:animEffect>
                                      <p:cBhvr>
                                        <p:cTn id="25" dur="400"/>
                                        <p:tgtEl>
                                          <p:spTgt spid="39"/>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40"/>
                                        </p:tgtEl>
                                        <p:attrNameLst>
                                          <p:attrName>style.visibility</p:attrName>
                                        </p:attrNameLst>
                                      </p:cBhvr>
                                      <p:to>
                                        <p:strVal val="visible"/>
                                      </p:to>
                                    </p:set>
                                    <p:animEffect>
                                      <p:cBhvr>
                                        <p:cTn id="28" dur="4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ldLvl="0" autoUpdateAnimBg="0"/>
      <p:bldP spid="76" grpId="0" bldLvl="0" autoUpdateAnimBg="0"/>
      <p:bldP spid="27" grpId="0" bldLvl="0" autoUpdateAnimBg="0"/>
      <p:bldP spid="28" grpId="0" bldLvl="0" autoUpdateAnimBg="0"/>
      <p:bldP spid="33" grpId="0" bldLvl="0" autoUpdateAnimBg="0"/>
      <p:bldP spid="34" grpId="0" bldLvl="0" autoUpdateAnimBg="0"/>
      <p:bldP spid="39" grpId="0" bldLvl="0" autoUpdateAnimBg="0"/>
      <p:bldP spid="40"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等腰三角形 2"/>
          <p:cNvSpPr/>
          <p:nvPr/>
        </p:nvSpPr>
        <p:spPr bwMode="auto">
          <a:xfrm rot="4500000">
            <a:off x="6249035" y="2367280"/>
            <a:ext cx="2096770" cy="2426335"/>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DE7762"/>
          </a:solidFill>
          <a:ln w="28575">
            <a:noFill/>
            <a:round/>
          </a:ln>
          <a:effectLst/>
        </p:spPr>
        <p:txBody>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200" b="1" i="0" u="none" strike="noStrike" kern="0" cap="none" spc="0" normalizeH="0" baseline="0" noProof="0">
              <a:ln>
                <a:noFill/>
              </a:ln>
              <a:solidFill>
                <a:srgbClr val="FFFFFF"/>
              </a:solidFill>
              <a:effectLst/>
              <a:uLnTx/>
              <a:uFillTx/>
              <a:cs typeface="+mn-ea"/>
              <a:sym typeface="+mn-lt"/>
            </a:endParaRPr>
          </a:p>
        </p:txBody>
      </p:sp>
      <p:sp>
        <p:nvSpPr>
          <p:cNvPr id="45" name="TextBox 9"/>
          <p:cNvSpPr txBox="1"/>
          <p:nvPr/>
        </p:nvSpPr>
        <p:spPr>
          <a:xfrm>
            <a:off x="6567170" y="3289935"/>
            <a:ext cx="1270635" cy="728980"/>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charset="-122"/>
                <a:ea typeface="微软雅黑" panose="020B0503020204020204" charset="-122"/>
              </a:defRPr>
            </a:lvl1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FFFFFF"/>
                </a:solidFill>
                <a:effectLst/>
                <a:uLnTx/>
                <a:uFillTx/>
                <a:latin typeface="+mn-lt"/>
                <a:ea typeface="+mn-ea"/>
                <a:cs typeface="+mn-ea"/>
                <a:sym typeface="+mn-lt"/>
              </a:rPr>
              <a:t>人员支持</a:t>
            </a:r>
            <a:endParaRPr kumimoji="0" lang="zh-CN" altLang="en-US" sz="2000" b="1" i="0" u="none" strike="noStrike" kern="0" cap="none" spc="0" normalizeH="0" baseline="0" noProof="0" dirty="0">
              <a:ln>
                <a:noFill/>
              </a:ln>
              <a:solidFill>
                <a:srgbClr val="FFFFFF"/>
              </a:solidFill>
              <a:effectLst/>
              <a:uLnTx/>
              <a:uFillTx/>
              <a:latin typeface="+mn-lt"/>
              <a:ea typeface="+mn-ea"/>
              <a:cs typeface="+mn-ea"/>
              <a:sym typeface="+mn-lt"/>
            </a:endParaRPr>
          </a:p>
        </p:txBody>
      </p:sp>
      <p:sp>
        <p:nvSpPr>
          <p:cNvPr id="47" name="等腰三角形 2"/>
          <p:cNvSpPr/>
          <p:nvPr/>
        </p:nvSpPr>
        <p:spPr bwMode="auto">
          <a:xfrm rot="16474575">
            <a:off x="4280535" y="2037080"/>
            <a:ext cx="2097405" cy="2427605"/>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C00000"/>
          </a:solidFill>
          <a:ln w="28575">
            <a:noFill/>
            <a:round/>
          </a:ln>
          <a:effectLst/>
        </p:spPr>
        <p:txBody>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200" b="1" i="0" u="none" strike="noStrike" kern="0" cap="none" spc="0" normalizeH="0" baseline="0" noProof="0">
              <a:ln>
                <a:noFill/>
              </a:ln>
              <a:solidFill>
                <a:srgbClr val="FFFFFF"/>
              </a:solidFill>
              <a:effectLst/>
              <a:uLnTx/>
              <a:uFillTx/>
              <a:cs typeface="+mn-ea"/>
              <a:sym typeface="+mn-lt"/>
            </a:endParaRPr>
          </a:p>
        </p:txBody>
      </p:sp>
      <p:sp>
        <p:nvSpPr>
          <p:cNvPr id="52" name="TextBox 13"/>
          <p:cNvSpPr txBox="1"/>
          <p:nvPr/>
        </p:nvSpPr>
        <p:spPr>
          <a:xfrm>
            <a:off x="4904740" y="2945130"/>
            <a:ext cx="1270635" cy="728980"/>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charset="-122"/>
                <a:ea typeface="微软雅黑" panose="020B0503020204020204" charset="-122"/>
              </a:defRPr>
            </a:lvl1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FFFFFF"/>
                </a:solidFill>
                <a:effectLst/>
                <a:uLnTx/>
                <a:uFillTx/>
                <a:latin typeface="+mn-lt"/>
                <a:ea typeface="+mn-ea"/>
                <a:cs typeface="+mn-ea"/>
                <a:sym typeface="+mn-lt"/>
              </a:rPr>
              <a:t>政策支持</a:t>
            </a:r>
            <a:endParaRPr kumimoji="0" lang="zh-CN" altLang="en-US" sz="2000" b="1" i="0" u="none" strike="noStrike" kern="0" cap="none" spc="0" normalizeH="0" baseline="0" noProof="0" dirty="0">
              <a:ln>
                <a:noFill/>
              </a:ln>
              <a:solidFill>
                <a:srgbClr val="FFFFFF"/>
              </a:solidFill>
              <a:effectLst/>
              <a:uLnTx/>
              <a:uFillTx/>
              <a:latin typeface="+mn-lt"/>
              <a:ea typeface="+mn-ea"/>
              <a:cs typeface="+mn-ea"/>
              <a:sym typeface="+mn-lt"/>
            </a:endParaRPr>
          </a:p>
        </p:txBody>
      </p:sp>
      <p:sp>
        <p:nvSpPr>
          <p:cNvPr id="77" name="矩形: 圆角 76"/>
          <p:cNvSpPr/>
          <p:nvPr/>
        </p:nvSpPr>
        <p:spPr>
          <a:xfrm>
            <a:off x="945791" y="2261279"/>
            <a:ext cx="321362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文泉驿等宽正黑" panose="02000603000000000000" pitchFamily="2" charset="-122"/>
              <a:ea typeface="文泉驿等宽正黑" panose="02000603000000000000" pitchFamily="2" charset="-122"/>
            </a:endParaRPr>
          </a:p>
        </p:txBody>
      </p:sp>
      <p:sp>
        <p:nvSpPr>
          <p:cNvPr id="78" name="矩形 106"/>
          <p:cNvSpPr>
            <a:spLocks noChangeArrowheads="1"/>
          </p:cNvSpPr>
          <p:nvPr/>
        </p:nvSpPr>
        <p:spPr bwMode="auto">
          <a:xfrm>
            <a:off x="1668637" y="2253925"/>
            <a:ext cx="228451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79" name="矩形 47"/>
          <p:cNvSpPr>
            <a:spLocks noChangeArrowheads="1"/>
          </p:cNvSpPr>
          <p:nvPr/>
        </p:nvSpPr>
        <p:spPr bwMode="auto">
          <a:xfrm>
            <a:off x="1051958" y="2674612"/>
            <a:ext cx="2901194" cy="58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pPr algn="r">
              <a:lnSpc>
                <a:spcPct val="120000"/>
              </a:lnSpc>
            </a:pPr>
            <a:r>
              <a:rPr lang="zh-CN" altLang="en-US" sz="14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4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84" name="矩形: 圆角 83"/>
          <p:cNvSpPr/>
          <p:nvPr/>
        </p:nvSpPr>
        <p:spPr>
          <a:xfrm>
            <a:off x="1047873" y="4818900"/>
            <a:ext cx="321362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dirty="0">
              <a:latin typeface="文泉驿等宽正黑" panose="02000603000000000000" pitchFamily="2" charset="-122"/>
              <a:ea typeface="文泉驿等宽正黑" panose="02000603000000000000" pitchFamily="2" charset="-122"/>
            </a:endParaRPr>
          </a:p>
        </p:txBody>
      </p:sp>
      <p:sp>
        <p:nvSpPr>
          <p:cNvPr id="102" name="矩形 106"/>
          <p:cNvSpPr>
            <a:spLocks noChangeArrowheads="1"/>
          </p:cNvSpPr>
          <p:nvPr/>
        </p:nvSpPr>
        <p:spPr bwMode="auto">
          <a:xfrm>
            <a:off x="1976985" y="4811546"/>
            <a:ext cx="228451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r"/>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03" name="矩形 47"/>
          <p:cNvSpPr>
            <a:spLocks noChangeArrowheads="1"/>
          </p:cNvSpPr>
          <p:nvPr/>
        </p:nvSpPr>
        <p:spPr bwMode="auto">
          <a:xfrm>
            <a:off x="1360306" y="5232233"/>
            <a:ext cx="2901194" cy="58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pPr algn="r">
              <a:lnSpc>
                <a:spcPct val="120000"/>
              </a:lnSpc>
            </a:pPr>
            <a:r>
              <a:rPr lang="zh-CN" altLang="en-US" sz="14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a:t>
            </a:r>
            <a:endParaRPr lang="zh-CN" altLang="en-US" sz="14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04" name="矩形: 圆角 103"/>
          <p:cNvSpPr/>
          <p:nvPr/>
        </p:nvSpPr>
        <p:spPr>
          <a:xfrm>
            <a:off x="8740665" y="2806693"/>
            <a:ext cx="3213627" cy="1384744"/>
          </a:xfrm>
          <a:prstGeom prst="roundRect">
            <a:avLst>
              <a:gd name="adj" fmla="val 1114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l"/>
            <a:endParaRPr lang="zh-CN" altLang="en-US" dirty="0">
              <a:latin typeface="文泉驿等宽正黑" panose="02000603000000000000" pitchFamily="2" charset="-122"/>
              <a:ea typeface="文泉驿等宽正黑" panose="02000603000000000000" pitchFamily="2" charset="-122"/>
            </a:endParaRPr>
          </a:p>
        </p:txBody>
      </p:sp>
      <p:sp>
        <p:nvSpPr>
          <p:cNvPr id="105" name="矩形 106"/>
          <p:cNvSpPr>
            <a:spLocks noChangeArrowheads="1"/>
          </p:cNvSpPr>
          <p:nvPr/>
        </p:nvSpPr>
        <p:spPr bwMode="auto">
          <a:xfrm>
            <a:off x="8740665" y="2799339"/>
            <a:ext cx="228451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l"/>
            <a:r>
              <a:rPr lang="zh-CN" altLang="en-US" sz="2200" dirty="0">
                <a:latin typeface="Arial" panose="020B0604020202020204" pitchFamily="34" charset="0"/>
                <a:ea typeface="思源黑体 CN Medium" panose="020B0600000000000000" pitchFamily="34" charset="-122"/>
                <a:sym typeface="Arial" panose="020B0604020202020204" pitchFamily="34" charset="0"/>
              </a:rPr>
              <a:t>添加标题</a:t>
            </a:r>
            <a:endParaRPr lang="en-US" sz="2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06" name="矩形 47"/>
          <p:cNvSpPr>
            <a:spLocks noChangeArrowheads="1"/>
          </p:cNvSpPr>
          <p:nvPr/>
        </p:nvSpPr>
        <p:spPr bwMode="auto">
          <a:xfrm>
            <a:off x="8740665" y="3220026"/>
            <a:ext cx="2901194" cy="145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p>
            <a:pPr algn="l">
              <a:lnSpc>
                <a:spcPct val="120000"/>
              </a:lnSpc>
            </a:pPr>
            <a:r>
              <a:rPr lang="zh-CN" altLang="en-US" sz="1400"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rPr>
              <a:t>在此录入上述图表的描述说明，在此录入上述图表的描述说明，在此录入上述图表的描述说明。在此录入上述图表的描述说明。</a:t>
            </a:r>
            <a:endParaRPr lang="zh-CN" altLang="en-US"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a:p>
            <a:pPr algn="l">
              <a:lnSpc>
                <a:spcPct val="120000"/>
              </a:lnSpc>
            </a:pPr>
            <a:endParaRPr lang="zh-CN" altLang="en-US" dirty="0">
              <a:solidFill>
                <a:schemeClr val="bg1">
                  <a:lumMod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07" name="等腰三角形 2"/>
          <p:cNvSpPr/>
          <p:nvPr/>
        </p:nvSpPr>
        <p:spPr bwMode="auto">
          <a:xfrm rot="8763501">
            <a:off x="4894580" y="3940810"/>
            <a:ext cx="2097405" cy="2426335"/>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5291CA"/>
          </a:solidFill>
          <a:ln w="28575">
            <a:noFill/>
            <a:round/>
          </a:ln>
          <a:effectLst/>
        </p:spPr>
        <p:txBody>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200" b="1" i="0" u="none" strike="noStrike" kern="0" cap="none" spc="0" normalizeH="0" baseline="0" noProof="0">
              <a:ln>
                <a:noFill/>
              </a:ln>
              <a:solidFill>
                <a:srgbClr val="FFFFFF"/>
              </a:solidFill>
              <a:effectLst/>
              <a:uLnTx/>
              <a:uFillTx/>
              <a:cs typeface="+mn-ea"/>
              <a:sym typeface="+mn-lt"/>
            </a:endParaRPr>
          </a:p>
        </p:txBody>
      </p:sp>
      <p:sp>
        <p:nvSpPr>
          <p:cNvPr id="108" name="TextBox 11"/>
          <p:cNvSpPr txBox="1"/>
          <p:nvPr/>
        </p:nvSpPr>
        <p:spPr>
          <a:xfrm>
            <a:off x="5195570" y="4675505"/>
            <a:ext cx="1270635" cy="728980"/>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charset="-122"/>
                <a:ea typeface="微软雅黑" panose="020B0503020204020204" charset="-122"/>
              </a:defRPr>
            </a:lvl1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FFFFFF"/>
                </a:solidFill>
                <a:effectLst/>
                <a:uLnTx/>
                <a:uFillTx/>
                <a:latin typeface="+mn-lt"/>
                <a:ea typeface="+mn-ea"/>
                <a:cs typeface="+mn-ea"/>
                <a:sym typeface="+mn-lt"/>
              </a:rPr>
              <a:t>资金支持</a:t>
            </a:r>
            <a:endParaRPr kumimoji="0" lang="zh-CN" altLang="en-US" sz="2000" b="1" i="0" u="none" strike="noStrike" kern="0" cap="none" spc="0" normalizeH="0" baseline="0" noProof="0" dirty="0">
              <a:ln>
                <a:noFill/>
              </a:ln>
              <a:solidFill>
                <a:srgbClr val="FFFFFF"/>
              </a:solidFill>
              <a:effectLst/>
              <a:uLnTx/>
              <a:uFillTx/>
              <a:latin typeface="+mn-lt"/>
              <a:ea typeface="+mn-ea"/>
              <a:cs typeface="+mn-ea"/>
              <a:sym typeface="+mn-lt"/>
            </a:endParaRPr>
          </a:p>
        </p:txBody>
      </p:sp>
      <p:sp>
        <p:nvSpPr>
          <p:cNvPr id="17" name="矩形 16"/>
          <p:cNvSpPr/>
          <p:nvPr/>
        </p:nvSpPr>
        <p:spPr>
          <a:xfrm>
            <a:off x="-40005" y="0"/>
            <a:ext cx="12271375" cy="1269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9371965" y="0"/>
            <a:ext cx="2859405" cy="126936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descr="图片包含 游戏机, 物体, 钟表, 仪表&#10;&#10;描述已自动生成"/>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9959975" y="433070"/>
            <a:ext cx="1684020" cy="403860"/>
          </a:xfrm>
          <a:prstGeom prst="rect">
            <a:avLst/>
          </a:prstGeom>
        </p:spPr>
      </p:pic>
      <p:sp>
        <p:nvSpPr>
          <p:cNvPr id="20" name="文本框 58"/>
          <p:cNvSpPr txBox="1"/>
          <p:nvPr/>
        </p:nvSpPr>
        <p:spPr>
          <a:xfrm>
            <a:off x="690154" y="373574"/>
            <a:ext cx="3173890" cy="521970"/>
          </a:xfrm>
          <a:prstGeom prst="rect">
            <a:avLst/>
          </a:prstGeom>
          <a:noFill/>
        </p:spPr>
        <p:txBody>
          <a:bodyPr wrap="square">
            <a:spAutoFit/>
          </a:bodyPr>
          <a:p>
            <a:pPr>
              <a:defRPr/>
            </a:pPr>
            <a:r>
              <a:rPr lang="zh-CN" altLang="en-US" sz="2800" dirty="0">
                <a:solidFill>
                  <a:schemeClr val="bg2">
                    <a:lumMod val="25000"/>
                  </a:schemeClr>
                </a:solidFill>
                <a:latin typeface="Microsoft YaHei Bold" panose="020B0503020204020204" charset="-122"/>
                <a:ea typeface="Microsoft YaHei Bold" panose="020B0503020204020204" charset="-122"/>
              </a:rPr>
              <a:t>请输入你的标题</a:t>
            </a:r>
            <a:endParaRPr lang="zh-CN" altLang="en-US" sz="2800" dirty="0">
              <a:solidFill>
                <a:schemeClr val="bg2">
                  <a:lumMod val="25000"/>
                </a:schemeClr>
              </a:solidFill>
              <a:latin typeface="Microsoft YaHei Bold" panose="020B0503020204020204" charset="-122"/>
              <a:ea typeface="Microsoft YaHei Bold"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14:presetBounceEnd="20000">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20000">
                                          <p:cBhvr additive="base">
                                            <p:cTn id="7" dur="500" fill="hold"/>
                                            <p:tgtEl>
                                              <p:spTgt spid="44"/>
                                            </p:tgtEl>
                                            <p:attrNameLst>
                                              <p:attrName>ppt_x</p:attrName>
                                            </p:attrNameLst>
                                          </p:cBhvr>
                                          <p:tavLst>
                                            <p:tav tm="0">
                                              <p:val>
                                                <p:strVal val="0-#ppt_w/2"/>
                                              </p:val>
                                            </p:tav>
                                            <p:tav tm="100000">
                                              <p:val>
                                                <p:strVal val="#ppt_x"/>
                                              </p:val>
                                            </p:tav>
                                          </p:tavLst>
                                        </p:anim>
                                        <p:anim calcmode="lin" valueType="num" p14:bounceEnd="20000">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300" fill="hold"/>
                                            <p:tgtEl>
                                              <p:spTgt spid="45"/>
                                            </p:tgtEl>
                                            <p:attrNameLst>
                                              <p:attrName>ppt_w</p:attrName>
                                            </p:attrNameLst>
                                          </p:cBhvr>
                                          <p:tavLst>
                                            <p:tav tm="0">
                                              <p:val>
                                                <p:fltVal val="0"/>
                                              </p:val>
                                            </p:tav>
                                            <p:tav tm="100000">
                                              <p:val>
                                                <p:strVal val="#ppt_w"/>
                                              </p:val>
                                            </p:tav>
                                          </p:tavLst>
                                        </p:anim>
                                        <p:anim calcmode="lin" valueType="num">
                                          <p:cBhvr>
                                            <p:cTn id="13" dur="300" fill="hold"/>
                                            <p:tgtEl>
                                              <p:spTgt spid="45"/>
                                            </p:tgtEl>
                                            <p:attrNameLst>
                                              <p:attrName>ppt_h</p:attrName>
                                            </p:attrNameLst>
                                          </p:cBhvr>
                                          <p:tavLst>
                                            <p:tav tm="0">
                                              <p:val>
                                                <p:fltVal val="0"/>
                                              </p:val>
                                            </p:tav>
                                            <p:tav tm="100000">
                                              <p:val>
                                                <p:strVal val="#ppt_h"/>
                                              </p:val>
                                            </p:tav>
                                          </p:tavLst>
                                        </p:anim>
                                        <p:anim calcmode="lin" valueType="num">
                                          <p:cBhvr>
                                            <p:cTn id="14" dur="300" fill="hold"/>
                                            <p:tgtEl>
                                              <p:spTgt spid="45"/>
                                            </p:tgtEl>
                                            <p:attrNameLst>
                                              <p:attrName>style.rotation</p:attrName>
                                            </p:attrNameLst>
                                          </p:cBhvr>
                                          <p:tavLst>
                                            <p:tav tm="0">
                                              <p:val>
                                                <p:fltVal val="90"/>
                                              </p:val>
                                            </p:tav>
                                            <p:tav tm="100000">
                                              <p:val>
                                                <p:fltVal val="0"/>
                                              </p:val>
                                            </p:tav>
                                          </p:tavLst>
                                        </p:anim>
                                        <p:animEffect transition="in" filter="fade">
                                          <p:cBhvr>
                                            <p:cTn id="15" dur="300"/>
                                            <p:tgtEl>
                                              <p:spTgt spid="45"/>
                                            </p:tgtEl>
                                          </p:cBhvr>
                                        </p:animEffect>
                                      </p:childTnLst>
                                    </p:cTn>
                                  </p:par>
                                </p:childTnLst>
                              </p:cTn>
                            </p:par>
                            <p:par>
                              <p:cTn id="16" fill="hold">
                                <p:stCondLst>
                                  <p:cond delay="1000"/>
                                </p:stCondLst>
                                <p:childTnLst>
                                  <p:par>
                                    <p:cTn id="17" presetID="2" presetClass="entr" presetSubtype="2" fill="hold" grpId="0" nodeType="afterEffect" p14:presetBounceEnd="20000">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14:bounceEnd="20000">
                                          <p:cBhvr additive="base">
                                            <p:cTn id="19" dur="500" fill="hold"/>
                                            <p:tgtEl>
                                              <p:spTgt spid="47"/>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p:cTn id="24" dur="300" fill="hold"/>
                                            <p:tgtEl>
                                              <p:spTgt spid="52"/>
                                            </p:tgtEl>
                                            <p:attrNameLst>
                                              <p:attrName>ppt_w</p:attrName>
                                            </p:attrNameLst>
                                          </p:cBhvr>
                                          <p:tavLst>
                                            <p:tav tm="0">
                                              <p:val>
                                                <p:fltVal val="0"/>
                                              </p:val>
                                            </p:tav>
                                            <p:tav tm="100000">
                                              <p:val>
                                                <p:strVal val="#ppt_w"/>
                                              </p:val>
                                            </p:tav>
                                          </p:tavLst>
                                        </p:anim>
                                        <p:anim calcmode="lin" valueType="num">
                                          <p:cBhvr>
                                            <p:cTn id="25" dur="300" fill="hold"/>
                                            <p:tgtEl>
                                              <p:spTgt spid="52"/>
                                            </p:tgtEl>
                                            <p:attrNameLst>
                                              <p:attrName>ppt_h</p:attrName>
                                            </p:attrNameLst>
                                          </p:cBhvr>
                                          <p:tavLst>
                                            <p:tav tm="0">
                                              <p:val>
                                                <p:fltVal val="0"/>
                                              </p:val>
                                            </p:tav>
                                            <p:tav tm="100000">
                                              <p:val>
                                                <p:strVal val="#ppt_h"/>
                                              </p:val>
                                            </p:tav>
                                          </p:tavLst>
                                        </p:anim>
                                        <p:anim calcmode="lin" valueType="num">
                                          <p:cBhvr>
                                            <p:cTn id="26" dur="300" fill="hold"/>
                                            <p:tgtEl>
                                              <p:spTgt spid="52"/>
                                            </p:tgtEl>
                                            <p:attrNameLst>
                                              <p:attrName>style.rotation</p:attrName>
                                            </p:attrNameLst>
                                          </p:cBhvr>
                                          <p:tavLst>
                                            <p:tav tm="0">
                                              <p:val>
                                                <p:fltVal val="90"/>
                                              </p:val>
                                            </p:tav>
                                            <p:tav tm="100000">
                                              <p:val>
                                                <p:fltVal val="0"/>
                                              </p:val>
                                            </p:tav>
                                          </p:tavLst>
                                        </p:anim>
                                        <p:animEffect transition="in" filter="fade">
                                          <p:cBhvr>
                                            <p:cTn id="27" dur="300"/>
                                            <p:tgtEl>
                                              <p:spTgt spid="52"/>
                                            </p:tgtEl>
                                          </p:cBhvr>
                                        </p:animEffect>
                                      </p:childTnLst>
                                    </p:cTn>
                                  </p:par>
                                  <p:par>
                                    <p:cTn id="28" presetID="14" presetClass="entr" presetSubtype="10" fill="hold" grpId="0" nodeType="withEffect">
                                      <p:stCondLst>
                                        <p:cond delay="300"/>
                                      </p:stCondLst>
                                      <p:childTnLst>
                                        <p:set>
                                          <p:cBhvr>
                                            <p:cTn id="29" dur="1" fill="hold">
                                              <p:stCondLst>
                                                <p:cond delay="0"/>
                                              </p:stCondLst>
                                            </p:cTn>
                                            <p:tgtEl>
                                              <p:spTgt spid="78"/>
                                            </p:tgtEl>
                                            <p:attrNameLst>
                                              <p:attrName>style.visibility</p:attrName>
                                            </p:attrNameLst>
                                          </p:cBhvr>
                                          <p:to>
                                            <p:strVal val="visible"/>
                                          </p:to>
                                        </p:set>
                                        <p:animEffect>
                                          <p:cBhvr>
                                            <p:cTn id="30" dur="400"/>
                                            <p:tgtEl>
                                              <p:spTgt spid="78"/>
                                            </p:tgtEl>
                                          </p:cBhvr>
                                        </p:animEffect>
                                      </p:childTnLst>
                                    </p:cTn>
                                  </p:par>
                                  <p:par>
                                    <p:cTn id="31" presetID="14" presetClass="entr" presetSubtype="10" fill="hold" grpId="0" nodeType="withEffect">
                                      <p:stCondLst>
                                        <p:cond delay="500"/>
                                      </p:stCondLst>
                                      <p:childTnLst>
                                        <p:set>
                                          <p:cBhvr>
                                            <p:cTn id="32" dur="1" fill="hold">
                                              <p:stCondLst>
                                                <p:cond delay="0"/>
                                              </p:stCondLst>
                                            </p:cTn>
                                            <p:tgtEl>
                                              <p:spTgt spid="79"/>
                                            </p:tgtEl>
                                            <p:attrNameLst>
                                              <p:attrName>style.visibility</p:attrName>
                                            </p:attrNameLst>
                                          </p:cBhvr>
                                          <p:to>
                                            <p:strVal val="visible"/>
                                          </p:to>
                                        </p:set>
                                        <p:animEffect>
                                          <p:cBhvr>
                                            <p:cTn id="33" dur="400"/>
                                            <p:tgtEl>
                                              <p:spTgt spid="79"/>
                                            </p:tgtEl>
                                          </p:cBhvr>
                                        </p:animEffect>
                                      </p:childTnLst>
                                    </p:cTn>
                                  </p:par>
                                  <p:par>
                                    <p:cTn id="34" presetID="14" presetClass="entr" presetSubtype="10" fill="hold" grpId="0" nodeType="withEffect">
                                      <p:stCondLst>
                                        <p:cond delay="300"/>
                                      </p:stCondLst>
                                      <p:childTnLst>
                                        <p:set>
                                          <p:cBhvr>
                                            <p:cTn id="35" dur="1" fill="hold">
                                              <p:stCondLst>
                                                <p:cond delay="0"/>
                                              </p:stCondLst>
                                            </p:cTn>
                                            <p:tgtEl>
                                              <p:spTgt spid="102"/>
                                            </p:tgtEl>
                                            <p:attrNameLst>
                                              <p:attrName>style.visibility</p:attrName>
                                            </p:attrNameLst>
                                          </p:cBhvr>
                                          <p:to>
                                            <p:strVal val="visible"/>
                                          </p:to>
                                        </p:set>
                                        <p:animEffect>
                                          <p:cBhvr>
                                            <p:cTn id="36" dur="400"/>
                                            <p:tgtEl>
                                              <p:spTgt spid="102"/>
                                            </p:tgtEl>
                                          </p:cBhvr>
                                        </p:animEffect>
                                      </p:childTnLst>
                                    </p:cTn>
                                  </p:par>
                                  <p:par>
                                    <p:cTn id="37" presetID="14" presetClass="entr" presetSubtype="10" fill="hold" grpId="0" nodeType="withEffect">
                                      <p:stCondLst>
                                        <p:cond delay="500"/>
                                      </p:stCondLst>
                                      <p:childTnLst>
                                        <p:set>
                                          <p:cBhvr>
                                            <p:cTn id="38" dur="1" fill="hold">
                                              <p:stCondLst>
                                                <p:cond delay="0"/>
                                              </p:stCondLst>
                                            </p:cTn>
                                            <p:tgtEl>
                                              <p:spTgt spid="103"/>
                                            </p:tgtEl>
                                            <p:attrNameLst>
                                              <p:attrName>style.visibility</p:attrName>
                                            </p:attrNameLst>
                                          </p:cBhvr>
                                          <p:to>
                                            <p:strVal val="visible"/>
                                          </p:to>
                                        </p:set>
                                        <p:animEffect>
                                          <p:cBhvr>
                                            <p:cTn id="39" dur="400"/>
                                            <p:tgtEl>
                                              <p:spTgt spid="103"/>
                                            </p:tgtEl>
                                          </p:cBhvr>
                                        </p:animEffect>
                                      </p:childTnLst>
                                    </p:cTn>
                                  </p:par>
                                  <p:par>
                                    <p:cTn id="40" presetID="14" presetClass="entr" presetSubtype="10" fill="hold" grpId="0" nodeType="withEffect">
                                      <p:stCondLst>
                                        <p:cond delay="300"/>
                                      </p:stCondLst>
                                      <p:childTnLst>
                                        <p:set>
                                          <p:cBhvr>
                                            <p:cTn id="41" dur="1" fill="hold">
                                              <p:stCondLst>
                                                <p:cond delay="0"/>
                                              </p:stCondLst>
                                            </p:cTn>
                                            <p:tgtEl>
                                              <p:spTgt spid="105"/>
                                            </p:tgtEl>
                                            <p:attrNameLst>
                                              <p:attrName>style.visibility</p:attrName>
                                            </p:attrNameLst>
                                          </p:cBhvr>
                                          <p:to>
                                            <p:strVal val="visible"/>
                                          </p:to>
                                        </p:set>
                                        <p:animEffect>
                                          <p:cBhvr>
                                            <p:cTn id="42" dur="400"/>
                                            <p:tgtEl>
                                              <p:spTgt spid="105"/>
                                            </p:tgtEl>
                                          </p:cBhvr>
                                        </p:animEffect>
                                      </p:childTnLst>
                                    </p:cTn>
                                  </p:par>
                                  <p:par>
                                    <p:cTn id="43" presetID="14" presetClass="entr" presetSubtype="10" fill="hold" grpId="0" nodeType="withEffect">
                                      <p:stCondLst>
                                        <p:cond delay="500"/>
                                      </p:stCondLst>
                                      <p:childTnLst>
                                        <p:set>
                                          <p:cBhvr>
                                            <p:cTn id="44" dur="1" fill="hold">
                                              <p:stCondLst>
                                                <p:cond delay="0"/>
                                              </p:stCondLst>
                                            </p:cTn>
                                            <p:tgtEl>
                                              <p:spTgt spid="106"/>
                                            </p:tgtEl>
                                            <p:attrNameLst>
                                              <p:attrName>style.visibility</p:attrName>
                                            </p:attrNameLst>
                                          </p:cBhvr>
                                          <p:to>
                                            <p:strVal val="visible"/>
                                          </p:to>
                                        </p:set>
                                        <p:animEffect>
                                          <p:cBhvr>
                                            <p:cTn id="45" dur="400"/>
                                            <p:tgtEl>
                                              <p:spTgt spid="106"/>
                                            </p:tgtEl>
                                          </p:cBhvr>
                                        </p:animEffect>
                                      </p:childTnLst>
                                    </p:cTn>
                                  </p:par>
                                </p:childTnLst>
                              </p:cTn>
                            </p:par>
                            <p:par>
                              <p:cTn id="46" fill="hold">
                                <p:stCondLst>
                                  <p:cond delay="2000"/>
                                </p:stCondLst>
                                <p:childTnLst>
                                  <p:par>
                                    <p:cTn id="47" presetID="2" presetClass="entr" presetSubtype="9" fill="hold" grpId="0" nodeType="afterEffect" p14:presetBounceEnd="20000">
                                      <p:stCondLst>
                                        <p:cond delay="0"/>
                                      </p:stCondLst>
                                      <p:childTnLst>
                                        <p:set>
                                          <p:cBhvr>
                                            <p:cTn id="48" dur="1" fill="hold">
                                              <p:stCondLst>
                                                <p:cond delay="0"/>
                                              </p:stCondLst>
                                            </p:cTn>
                                            <p:tgtEl>
                                              <p:spTgt spid="107"/>
                                            </p:tgtEl>
                                            <p:attrNameLst>
                                              <p:attrName>style.visibility</p:attrName>
                                            </p:attrNameLst>
                                          </p:cBhvr>
                                          <p:to>
                                            <p:strVal val="visible"/>
                                          </p:to>
                                        </p:set>
                                        <p:anim calcmode="lin" valueType="num" p14:bounceEnd="20000">
                                          <p:cBhvr additive="base">
                                            <p:cTn id="49" dur="500" fill="hold"/>
                                            <p:tgtEl>
                                              <p:spTgt spid="107"/>
                                            </p:tgtEl>
                                            <p:attrNameLst>
                                              <p:attrName>ppt_x</p:attrName>
                                            </p:attrNameLst>
                                          </p:cBhvr>
                                          <p:tavLst>
                                            <p:tav tm="0">
                                              <p:val>
                                                <p:strVal val="0-#ppt_w/2"/>
                                              </p:val>
                                            </p:tav>
                                            <p:tav tm="100000">
                                              <p:val>
                                                <p:strVal val="#ppt_x"/>
                                              </p:val>
                                            </p:tav>
                                          </p:tavLst>
                                        </p:anim>
                                        <p:anim calcmode="lin" valueType="num" p14:bounceEnd="20000">
                                          <p:cBhvr additive="base">
                                            <p:cTn id="50" dur="500" fill="hold"/>
                                            <p:tgtEl>
                                              <p:spTgt spid="107"/>
                                            </p:tgtEl>
                                            <p:attrNameLst>
                                              <p:attrName>ppt_y</p:attrName>
                                            </p:attrNameLst>
                                          </p:cBhvr>
                                          <p:tavLst>
                                            <p:tav tm="0">
                                              <p:val>
                                                <p:strVal val="0-#ppt_h/2"/>
                                              </p:val>
                                            </p:tav>
                                            <p:tav tm="100000">
                                              <p:val>
                                                <p:strVal val="#ppt_y"/>
                                              </p:val>
                                            </p:tav>
                                          </p:tavLst>
                                        </p:anim>
                                      </p:childTnLst>
                                    </p:cTn>
                                  </p:par>
                                </p:childTnLst>
                              </p:cTn>
                            </p:par>
                            <p:par>
                              <p:cTn id="51" fill="hold">
                                <p:stCondLst>
                                  <p:cond delay="2500"/>
                                </p:stCondLst>
                                <p:childTnLst>
                                  <p:par>
                                    <p:cTn id="52" presetID="31" presetClass="entr" presetSubtype="0" fill="hold" grpId="0" nodeType="afterEffect">
                                      <p:stCondLst>
                                        <p:cond delay="0"/>
                                      </p:stCondLst>
                                      <p:childTnLst>
                                        <p:set>
                                          <p:cBhvr>
                                            <p:cTn id="53" dur="1" fill="hold">
                                              <p:stCondLst>
                                                <p:cond delay="0"/>
                                              </p:stCondLst>
                                            </p:cTn>
                                            <p:tgtEl>
                                              <p:spTgt spid="108"/>
                                            </p:tgtEl>
                                            <p:attrNameLst>
                                              <p:attrName>style.visibility</p:attrName>
                                            </p:attrNameLst>
                                          </p:cBhvr>
                                          <p:to>
                                            <p:strVal val="visible"/>
                                          </p:to>
                                        </p:set>
                                        <p:anim calcmode="lin" valueType="num">
                                          <p:cBhvr>
                                            <p:cTn id="54" dur="300" fill="hold"/>
                                            <p:tgtEl>
                                              <p:spTgt spid="108"/>
                                            </p:tgtEl>
                                            <p:attrNameLst>
                                              <p:attrName>ppt_w</p:attrName>
                                            </p:attrNameLst>
                                          </p:cBhvr>
                                          <p:tavLst>
                                            <p:tav tm="0">
                                              <p:val>
                                                <p:fltVal val="0"/>
                                              </p:val>
                                            </p:tav>
                                            <p:tav tm="100000">
                                              <p:val>
                                                <p:strVal val="#ppt_w"/>
                                              </p:val>
                                            </p:tav>
                                          </p:tavLst>
                                        </p:anim>
                                        <p:anim calcmode="lin" valueType="num">
                                          <p:cBhvr>
                                            <p:cTn id="55" dur="300" fill="hold"/>
                                            <p:tgtEl>
                                              <p:spTgt spid="108"/>
                                            </p:tgtEl>
                                            <p:attrNameLst>
                                              <p:attrName>ppt_h</p:attrName>
                                            </p:attrNameLst>
                                          </p:cBhvr>
                                          <p:tavLst>
                                            <p:tav tm="0">
                                              <p:val>
                                                <p:fltVal val="0"/>
                                              </p:val>
                                            </p:tav>
                                            <p:tav tm="100000">
                                              <p:val>
                                                <p:strVal val="#ppt_h"/>
                                              </p:val>
                                            </p:tav>
                                          </p:tavLst>
                                        </p:anim>
                                        <p:anim calcmode="lin" valueType="num">
                                          <p:cBhvr>
                                            <p:cTn id="56" dur="300" fill="hold"/>
                                            <p:tgtEl>
                                              <p:spTgt spid="108"/>
                                            </p:tgtEl>
                                            <p:attrNameLst>
                                              <p:attrName>style.rotation</p:attrName>
                                            </p:attrNameLst>
                                          </p:cBhvr>
                                          <p:tavLst>
                                            <p:tav tm="0">
                                              <p:val>
                                                <p:fltVal val="90"/>
                                              </p:val>
                                            </p:tav>
                                            <p:tav tm="100000">
                                              <p:val>
                                                <p:fltVal val="0"/>
                                              </p:val>
                                            </p:tav>
                                          </p:tavLst>
                                        </p:anim>
                                        <p:animEffect transition="in" filter="fade">
                                          <p:cBhvr>
                                            <p:cTn id="57" dur="3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p:bldP spid="47" grpId="0" bldLvl="0" animBg="1"/>
          <p:bldP spid="52" grpId="0"/>
          <p:bldP spid="78" grpId="0" bldLvl="0" autoUpdateAnimBg="0"/>
          <p:bldP spid="79" grpId="0" bldLvl="0" autoUpdateAnimBg="0"/>
          <p:bldP spid="102" grpId="0" bldLvl="0" autoUpdateAnimBg="0"/>
          <p:bldP spid="103" grpId="0" bldLvl="0" autoUpdateAnimBg="0"/>
          <p:bldP spid="105" grpId="0" bldLvl="0" autoUpdateAnimBg="0"/>
          <p:bldP spid="106" grpId="0" bldLvl="0" autoUpdateAnimBg="0"/>
          <p:bldP spid="107" grpId="0" bldLvl="0" animBg="1"/>
          <p:bldP spid="10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300" fill="hold"/>
                                            <p:tgtEl>
                                              <p:spTgt spid="45"/>
                                            </p:tgtEl>
                                            <p:attrNameLst>
                                              <p:attrName>ppt_w</p:attrName>
                                            </p:attrNameLst>
                                          </p:cBhvr>
                                          <p:tavLst>
                                            <p:tav tm="0">
                                              <p:val>
                                                <p:fltVal val="0"/>
                                              </p:val>
                                            </p:tav>
                                            <p:tav tm="100000">
                                              <p:val>
                                                <p:strVal val="#ppt_w"/>
                                              </p:val>
                                            </p:tav>
                                          </p:tavLst>
                                        </p:anim>
                                        <p:anim calcmode="lin" valueType="num">
                                          <p:cBhvr>
                                            <p:cTn id="13" dur="300" fill="hold"/>
                                            <p:tgtEl>
                                              <p:spTgt spid="45"/>
                                            </p:tgtEl>
                                            <p:attrNameLst>
                                              <p:attrName>ppt_h</p:attrName>
                                            </p:attrNameLst>
                                          </p:cBhvr>
                                          <p:tavLst>
                                            <p:tav tm="0">
                                              <p:val>
                                                <p:fltVal val="0"/>
                                              </p:val>
                                            </p:tav>
                                            <p:tav tm="100000">
                                              <p:val>
                                                <p:strVal val="#ppt_h"/>
                                              </p:val>
                                            </p:tav>
                                          </p:tavLst>
                                        </p:anim>
                                        <p:anim calcmode="lin" valueType="num">
                                          <p:cBhvr>
                                            <p:cTn id="14" dur="300" fill="hold"/>
                                            <p:tgtEl>
                                              <p:spTgt spid="45"/>
                                            </p:tgtEl>
                                            <p:attrNameLst>
                                              <p:attrName>style.rotation</p:attrName>
                                            </p:attrNameLst>
                                          </p:cBhvr>
                                          <p:tavLst>
                                            <p:tav tm="0">
                                              <p:val>
                                                <p:fltVal val="90"/>
                                              </p:val>
                                            </p:tav>
                                            <p:tav tm="100000">
                                              <p:val>
                                                <p:fltVal val="0"/>
                                              </p:val>
                                            </p:tav>
                                          </p:tavLst>
                                        </p:anim>
                                        <p:animEffect transition="in" filter="fade">
                                          <p:cBhvr>
                                            <p:cTn id="15" dur="300"/>
                                            <p:tgtEl>
                                              <p:spTgt spid="45"/>
                                            </p:tgtEl>
                                          </p:cBhvr>
                                        </p:animEffect>
                                      </p:childTnLst>
                                    </p:cTn>
                                  </p:par>
                                </p:childTnLst>
                              </p:cTn>
                            </p:par>
                            <p:par>
                              <p:cTn id="16" fill="hold">
                                <p:stCondLst>
                                  <p:cond delay="1000"/>
                                </p:stCondLst>
                                <p:childTnLst>
                                  <p:par>
                                    <p:cTn id="17" presetID="2" presetClass="entr" presetSubtype="2"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1+#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p:cTn id="24" dur="300" fill="hold"/>
                                            <p:tgtEl>
                                              <p:spTgt spid="52"/>
                                            </p:tgtEl>
                                            <p:attrNameLst>
                                              <p:attrName>ppt_w</p:attrName>
                                            </p:attrNameLst>
                                          </p:cBhvr>
                                          <p:tavLst>
                                            <p:tav tm="0">
                                              <p:val>
                                                <p:fltVal val="0"/>
                                              </p:val>
                                            </p:tav>
                                            <p:tav tm="100000">
                                              <p:val>
                                                <p:strVal val="#ppt_w"/>
                                              </p:val>
                                            </p:tav>
                                          </p:tavLst>
                                        </p:anim>
                                        <p:anim calcmode="lin" valueType="num">
                                          <p:cBhvr>
                                            <p:cTn id="25" dur="300" fill="hold"/>
                                            <p:tgtEl>
                                              <p:spTgt spid="52"/>
                                            </p:tgtEl>
                                            <p:attrNameLst>
                                              <p:attrName>ppt_h</p:attrName>
                                            </p:attrNameLst>
                                          </p:cBhvr>
                                          <p:tavLst>
                                            <p:tav tm="0">
                                              <p:val>
                                                <p:fltVal val="0"/>
                                              </p:val>
                                            </p:tav>
                                            <p:tav tm="100000">
                                              <p:val>
                                                <p:strVal val="#ppt_h"/>
                                              </p:val>
                                            </p:tav>
                                          </p:tavLst>
                                        </p:anim>
                                        <p:anim calcmode="lin" valueType="num">
                                          <p:cBhvr>
                                            <p:cTn id="26" dur="300" fill="hold"/>
                                            <p:tgtEl>
                                              <p:spTgt spid="52"/>
                                            </p:tgtEl>
                                            <p:attrNameLst>
                                              <p:attrName>style.rotation</p:attrName>
                                            </p:attrNameLst>
                                          </p:cBhvr>
                                          <p:tavLst>
                                            <p:tav tm="0">
                                              <p:val>
                                                <p:fltVal val="90"/>
                                              </p:val>
                                            </p:tav>
                                            <p:tav tm="100000">
                                              <p:val>
                                                <p:fltVal val="0"/>
                                              </p:val>
                                            </p:tav>
                                          </p:tavLst>
                                        </p:anim>
                                        <p:animEffect transition="in" filter="fade">
                                          <p:cBhvr>
                                            <p:cTn id="27" dur="300"/>
                                            <p:tgtEl>
                                              <p:spTgt spid="52"/>
                                            </p:tgtEl>
                                          </p:cBhvr>
                                        </p:animEffect>
                                      </p:childTnLst>
                                    </p:cTn>
                                  </p:par>
                                  <p:par>
                                    <p:cTn id="28" presetID="14" presetClass="entr" presetSubtype="10" fill="hold" grpId="0" nodeType="withEffect">
                                      <p:stCondLst>
                                        <p:cond delay="300"/>
                                      </p:stCondLst>
                                      <p:childTnLst>
                                        <p:set>
                                          <p:cBhvr>
                                            <p:cTn id="29" dur="1" fill="hold">
                                              <p:stCondLst>
                                                <p:cond delay="0"/>
                                              </p:stCondLst>
                                            </p:cTn>
                                            <p:tgtEl>
                                              <p:spTgt spid="78"/>
                                            </p:tgtEl>
                                            <p:attrNameLst>
                                              <p:attrName>style.visibility</p:attrName>
                                            </p:attrNameLst>
                                          </p:cBhvr>
                                          <p:to>
                                            <p:strVal val="visible"/>
                                          </p:to>
                                        </p:set>
                                        <p:animEffect>
                                          <p:cBhvr>
                                            <p:cTn id="30" dur="400"/>
                                            <p:tgtEl>
                                              <p:spTgt spid="78"/>
                                            </p:tgtEl>
                                          </p:cBhvr>
                                        </p:animEffect>
                                      </p:childTnLst>
                                    </p:cTn>
                                  </p:par>
                                  <p:par>
                                    <p:cTn id="31" presetID="14" presetClass="entr" presetSubtype="10" fill="hold" grpId="0" nodeType="withEffect">
                                      <p:stCondLst>
                                        <p:cond delay="500"/>
                                      </p:stCondLst>
                                      <p:childTnLst>
                                        <p:set>
                                          <p:cBhvr>
                                            <p:cTn id="32" dur="1" fill="hold">
                                              <p:stCondLst>
                                                <p:cond delay="0"/>
                                              </p:stCondLst>
                                            </p:cTn>
                                            <p:tgtEl>
                                              <p:spTgt spid="79"/>
                                            </p:tgtEl>
                                            <p:attrNameLst>
                                              <p:attrName>style.visibility</p:attrName>
                                            </p:attrNameLst>
                                          </p:cBhvr>
                                          <p:to>
                                            <p:strVal val="visible"/>
                                          </p:to>
                                        </p:set>
                                        <p:animEffect>
                                          <p:cBhvr>
                                            <p:cTn id="33" dur="400"/>
                                            <p:tgtEl>
                                              <p:spTgt spid="79"/>
                                            </p:tgtEl>
                                          </p:cBhvr>
                                        </p:animEffect>
                                      </p:childTnLst>
                                    </p:cTn>
                                  </p:par>
                                  <p:par>
                                    <p:cTn id="34" presetID="14" presetClass="entr" presetSubtype="10" fill="hold" grpId="0" nodeType="withEffect">
                                      <p:stCondLst>
                                        <p:cond delay="300"/>
                                      </p:stCondLst>
                                      <p:childTnLst>
                                        <p:set>
                                          <p:cBhvr>
                                            <p:cTn id="35" dur="1" fill="hold">
                                              <p:stCondLst>
                                                <p:cond delay="0"/>
                                              </p:stCondLst>
                                            </p:cTn>
                                            <p:tgtEl>
                                              <p:spTgt spid="102"/>
                                            </p:tgtEl>
                                            <p:attrNameLst>
                                              <p:attrName>style.visibility</p:attrName>
                                            </p:attrNameLst>
                                          </p:cBhvr>
                                          <p:to>
                                            <p:strVal val="visible"/>
                                          </p:to>
                                        </p:set>
                                        <p:animEffect>
                                          <p:cBhvr>
                                            <p:cTn id="36" dur="400"/>
                                            <p:tgtEl>
                                              <p:spTgt spid="102"/>
                                            </p:tgtEl>
                                          </p:cBhvr>
                                        </p:animEffect>
                                      </p:childTnLst>
                                    </p:cTn>
                                  </p:par>
                                  <p:par>
                                    <p:cTn id="37" presetID="14" presetClass="entr" presetSubtype="10" fill="hold" grpId="0" nodeType="withEffect">
                                      <p:stCondLst>
                                        <p:cond delay="500"/>
                                      </p:stCondLst>
                                      <p:childTnLst>
                                        <p:set>
                                          <p:cBhvr>
                                            <p:cTn id="38" dur="1" fill="hold">
                                              <p:stCondLst>
                                                <p:cond delay="0"/>
                                              </p:stCondLst>
                                            </p:cTn>
                                            <p:tgtEl>
                                              <p:spTgt spid="103"/>
                                            </p:tgtEl>
                                            <p:attrNameLst>
                                              <p:attrName>style.visibility</p:attrName>
                                            </p:attrNameLst>
                                          </p:cBhvr>
                                          <p:to>
                                            <p:strVal val="visible"/>
                                          </p:to>
                                        </p:set>
                                        <p:animEffect>
                                          <p:cBhvr>
                                            <p:cTn id="39" dur="400"/>
                                            <p:tgtEl>
                                              <p:spTgt spid="103"/>
                                            </p:tgtEl>
                                          </p:cBhvr>
                                        </p:animEffect>
                                      </p:childTnLst>
                                    </p:cTn>
                                  </p:par>
                                  <p:par>
                                    <p:cTn id="40" presetID="14" presetClass="entr" presetSubtype="10" fill="hold" grpId="0" nodeType="withEffect">
                                      <p:stCondLst>
                                        <p:cond delay="300"/>
                                      </p:stCondLst>
                                      <p:childTnLst>
                                        <p:set>
                                          <p:cBhvr>
                                            <p:cTn id="41" dur="1" fill="hold">
                                              <p:stCondLst>
                                                <p:cond delay="0"/>
                                              </p:stCondLst>
                                            </p:cTn>
                                            <p:tgtEl>
                                              <p:spTgt spid="105"/>
                                            </p:tgtEl>
                                            <p:attrNameLst>
                                              <p:attrName>style.visibility</p:attrName>
                                            </p:attrNameLst>
                                          </p:cBhvr>
                                          <p:to>
                                            <p:strVal val="visible"/>
                                          </p:to>
                                        </p:set>
                                        <p:animEffect>
                                          <p:cBhvr>
                                            <p:cTn id="42" dur="400"/>
                                            <p:tgtEl>
                                              <p:spTgt spid="105"/>
                                            </p:tgtEl>
                                          </p:cBhvr>
                                        </p:animEffect>
                                      </p:childTnLst>
                                    </p:cTn>
                                  </p:par>
                                  <p:par>
                                    <p:cTn id="43" presetID="14" presetClass="entr" presetSubtype="10" fill="hold" grpId="0" nodeType="withEffect">
                                      <p:stCondLst>
                                        <p:cond delay="500"/>
                                      </p:stCondLst>
                                      <p:childTnLst>
                                        <p:set>
                                          <p:cBhvr>
                                            <p:cTn id="44" dur="1" fill="hold">
                                              <p:stCondLst>
                                                <p:cond delay="0"/>
                                              </p:stCondLst>
                                            </p:cTn>
                                            <p:tgtEl>
                                              <p:spTgt spid="106"/>
                                            </p:tgtEl>
                                            <p:attrNameLst>
                                              <p:attrName>style.visibility</p:attrName>
                                            </p:attrNameLst>
                                          </p:cBhvr>
                                          <p:to>
                                            <p:strVal val="visible"/>
                                          </p:to>
                                        </p:set>
                                        <p:animEffect>
                                          <p:cBhvr>
                                            <p:cTn id="45" dur="400"/>
                                            <p:tgtEl>
                                              <p:spTgt spid="106"/>
                                            </p:tgtEl>
                                          </p:cBhvr>
                                        </p:animEffect>
                                      </p:childTnLst>
                                    </p:cTn>
                                  </p:par>
                                </p:childTnLst>
                              </p:cTn>
                            </p:par>
                            <p:par>
                              <p:cTn id="46" fill="hold">
                                <p:stCondLst>
                                  <p:cond delay="2000"/>
                                </p:stCondLst>
                                <p:childTnLst>
                                  <p:par>
                                    <p:cTn id="47" presetID="2" presetClass="entr" presetSubtype="9" fill="hold" grpId="0" nodeType="afterEffect">
                                      <p:stCondLst>
                                        <p:cond delay="0"/>
                                      </p:stCondLst>
                                      <p:childTnLst>
                                        <p:set>
                                          <p:cBhvr>
                                            <p:cTn id="48" dur="1" fill="hold">
                                              <p:stCondLst>
                                                <p:cond delay="0"/>
                                              </p:stCondLst>
                                            </p:cTn>
                                            <p:tgtEl>
                                              <p:spTgt spid="107"/>
                                            </p:tgtEl>
                                            <p:attrNameLst>
                                              <p:attrName>style.visibility</p:attrName>
                                            </p:attrNameLst>
                                          </p:cBhvr>
                                          <p:to>
                                            <p:strVal val="visible"/>
                                          </p:to>
                                        </p:set>
                                        <p:anim calcmode="lin" valueType="num">
                                          <p:cBhvr additive="base">
                                            <p:cTn id="49" dur="500" fill="hold"/>
                                            <p:tgtEl>
                                              <p:spTgt spid="107"/>
                                            </p:tgtEl>
                                            <p:attrNameLst>
                                              <p:attrName>ppt_x</p:attrName>
                                            </p:attrNameLst>
                                          </p:cBhvr>
                                          <p:tavLst>
                                            <p:tav tm="0">
                                              <p:val>
                                                <p:strVal val="0-#ppt_w/2"/>
                                              </p:val>
                                            </p:tav>
                                            <p:tav tm="100000">
                                              <p:val>
                                                <p:strVal val="#ppt_x"/>
                                              </p:val>
                                            </p:tav>
                                          </p:tavLst>
                                        </p:anim>
                                        <p:anim calcmode="lin" valueType="num">
                                          <p:cBhvr additive="base">
                                            <p:cTn id="50" dur="500" fill="hold"/>
                                            <p:tgtEl>
                                              <p:spTgt spid="107"/>
                                            </p:tgtEl>
                                            <p:attrNameLst>
                                              <p:attrName>ppt_y</p:attrName>
                                            </p:attrNameLst>
                                          </p:cBhvr>
                                          <p:tavLst>
                                            <p:tav tm="0">
                                              <p:val>
                                                <p:strVal val="0-#ppt_h/2"/>
                                              </p:val>
                                            </p:tav>
                                            <p:tav tm="100000">
                                              <p:val>
                                                <p:strVal val="#ppt_y"/>
                                              </p:val>
                                            </p:tav>
                                          </p:tavLst>
                                        </p:anim>
                                      </p:childTnLst>
                                    </p:cTn>
                                  </p:par>
                                </p:childTnLst>
                              </p:cTn>
                            </p:par>
                            <p:par>
                              <p:cTn id="51" fill="hold">
                                <p:stCondLst>
                                  <p:cond delay="2500"/>
                                </p:stCondLst>
                                <p:childTnLst>
                                  <p:par>
                                    <p:cTn id="52" presetID="31" presetClass="entr" presetSubtype="0" fill="hold" grpId="0" nodeType="afterEffect">
                                      <p:stCondLst>
                                        <p:cond delay="0"/>
                                      </p:stCondLst>
                                      <p:childTnLst>
                                        <p:set>
                                          <p:cBhvr>
                                            <p:cTn id="53" dur="1" fill="hold">
                                              <p:stCondLst>
                                                <p:cond delay="0"/>
                                              </p:stCondLst>
                                            </p:cTn>
                                            <p:tgtEl>
                                              <p:spTgt spid="108"/>
                                            </p:tgtEl>
                                            <p:attrNameLst>
                                              <p:attrName>style.visibility</p:attrName>
                                            </p:attrNameLst>
                                          </p:cBhvr>
                                          <p:to>
                                            <p:strVal val="visible"/>
                                          </p:to>
                                        </p:set>
                                        <p:anim calcmode="lin" valueType="num">
                                          <p:cBhvr>
                                            <p:cTn id="54" dur="300" fill="hold"/>
                                            <p:tgtEl>
                                              <p:spTgt spid="108"/>
                                            </p:tgtEl>
                                            <p:attrNameLst>
                                              <p:attrName>ppt_w</p:attrName>
                                            </p:attrNameLst>
                                          </p:cBhvr>
                                          <p:tavLst>
                                            <p:tav tm="0">
                                              <p:val>
                                                <p:fltVal val="0"/>
                                              </p:val>
                                            </p:tav>
                                            <p:tav tm="100000">
                                              <p:val>
                                                <p:strVal val="#ppt_w"/>
                                              </p:val>
                                            </p:tav>
                                          </p:tavLst>
                                        </p:anim>
                                        <p:anim calcmode="lin" valueType="num">
                                          <p:cBhvr>
                                            <p:cTn id="55" dur="300" fill="hold"/>
                                            <p:tgtEl>
                                              <p:spTgt spid="108"/>
                                            </p:tgtEl>
                                            <p:attrNameLst>
                                              <p:attrName>ppt_h</p:attrName>
                                            </p:attrNameLst>
                                          </p:cBhvr>
                                          <p:tavLst>
                                            <p:tav tm="0">
                                              <p:val>
                                                <p:fltVal val="0"/>
                                              </p:val>
                                            </p:tav>
                                            <p:tav tm="100000">
                                              <p:val>
                                                <p:strVal val="#ppt_h"/>
                                              </p:val>
                                            </p:tav>
                                          </p:tavLst>
                                        </p:anim>
                                        <p:anim calcmode="lin" valueType="num">
                                          <p:cBhvr>
                                            <p:cTn id="56" dur="300" fill="hold"/>
                                            <p:tgtEl>
                                              <p:spTgt spid="108"/>
                                            </p:tgtEl>
                                            <p:attrNameLst>
                                              <p:attrName>style.rotation</p:attrName>
                                            </p:attrNameLst>
                                          </p:cBhvr>
                                          <p:tavLst>
                                            <p:tav tm="0">
                                              <p:val>
                                                <p:fltVal val="90"/>
                                              </p:val>
                                            </p:tav>
                                            <p:tav tm="100000">
                                              <p:val>
                                                <p:fltVal val="0"/>
                                              </p:val>
                                            </p:tav>
                                          </p:tavLst>
                                        </p:anim>
                                        <p:animEffect transition="in" filter="fade">
                                          <p:cBhvr>
                                            <p:cTn id="57" dur="3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p:bldP spid="47" grpId="0" bldLvl="0" animBg="1"/>
          <p:bldP spid="52" grpId="0"/>
          <p:bldP spid="78" grpId="0" bldLvl="0" autoUpdateAnimBg="0"/>
          <p:bldP spid="79" grpId="0" bldLvl="0" autoUpdateAnimBg="0"/>
          <p:bldP spid="102" grpId="0" bldLvl="0" autoUpdateAnimBg="0"/>
          <p:bldP spid="103" grpId="0" bldLvl="0" autoUpdateAnimBg="0"/>
          <p:bldP spid="105" grpId="0" bldLvl="0" autoUpdateAnimBg="0"/>
          <p:bldP spid="106" grpId="0" bldLvl="0" autoUpdateAnimBg="0"/>
          <p:bldP spid="107" grpId="0" bldLvl="0" animBg="1"/>
          <p:bldP spid="10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微信图片_20230714181029"/>
          <p:cNvPicPr>
            <a:picLocks noChangeAspect="1"/>
          </p:cNvPicPr>
          <p:nvPr/>
        </p:nvPicPr>
        <p:blipFill>
          <a:blip r:embed="rId1">
            <a:clrChange>
              <a:clrFrom>
                <a:srgbClr val="418BCC">
                  <a:alpha val="100000"/>
                </a:srgbClr>
              </a:clrFrom>
              <a:clrTo>
                <a:srgbClr val="418BCC">
                  <a:alpha val="100000"/>
                  <a:alpha val="0"/>
                </a:srgbClr>
              </a:clrTo>
            </a:clrChange>
          </a:blip>
          <a:srcRect t="49173" b="6256"/>
          <a:stretch>
            <a:fillRect/>
          </a:stretch>
        </p:blipFill>
        <p:spPr>
          <a:xfrm>
            <a:off x="4648835" y="1214120"/>
            <a:ext cx="7543165" cy="4483100"/>
          </a:xfrm>
          <a:prstGeom prst="rect">
            <a:avLst/>
          </a:prstGeom>
        </p:spPr>
      </p:pic>
      <p:pic>
        <p:nvPicPr>
          <p:cNvPr id="2" name="图片 1" descr="24511728189782_.pic"/>
          <p:cNvPicPr>
            <a:picLocks noChangeAspect="1"/>
          </p:cNvPicPr>
          <p:nvPr/>
        </p:nvPicPr>
        <p:blipFill>
          <a:blip r:embed="rId2"/>
          <a:srcRect b="11728"/>
          <a:stretch>
            <a:fillRect/>
          </a:stretch>
        </p:blipFill>
        <p:spPr>
          <a:xfrm>
            <a:off x="5375275" y="1214120"/>
            <a:ext cx="6800215" cy="4502150"/>
          </a:xfrm>
          <a:prstGeom prst="rect">
            <a:avLst/>
          </a:prstGeom>
        </p:spPr>
      </p:pic>
      <p:sp>
        <p:nvSpPr>
          <p:cNvPr id="5" name="矩形 4"/>
          <p:cNvSpPr/>
          <p:nvPr/>
        </p:nvSpPr>
        <p:spPr>
          <a:xfrm>
            <a:off x="0" y="0"/>
            <a:ext cx="5375275" cy="6856730"/>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Text Placeholder 3"/>
          <p:cNvSpPr txBox="1"/>
          <p:nvPr/>
        </p:nvSpPr>
        <p:spPr>
          <a:xfrm>
            <a:off x="1866645" y="1550705"/>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rPr>
              <a:t>0</a:t>
            </a:r>
            <a:r>
              <a:rPr lang="en-US" altLang="zh-CN"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rPr>
              <a:t>3</a:t>
            </a:r>
            <a:endParaRPr lang="en-US" altLang="zh-CN" sz="8800" dirty="0">
              <a:solidFill>
                <a:schemeClr val="bg1"/>
              </a:solidFill>
              <a:latin typeface="站酷庆科黄油体" panose="02000803000000020004" pitchFamily="2" charset="-122"/>
              <a:ea typeface="站酷庆科黄油体" panose="02000803000000020004" pitchFamily="2" charset="-122"/>
              <a:cs typeface="Arial" panose="020B0604020202020204" pitchFamily="34" charset="0"/>
            </a:endParaRPr>
          </a:p>
        </p:txBody>
      </p:sp>
      <p:sp>
        <p:nvSpPr>
          <p:cNvPr id="7" name="文本框 59"/>
          <p:cNvSpPr txBox="1"/>
          <p:nvPr/>
        </p:nvSpPr>
        <p:spPr>
          <a:xfrm>
            <a:off x="1443897" y="3228989"/>
            <a:ext cx="2488182" cy="400110"/>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2000" dirty="0">
                <a:solidFill>
                  <a:schemeClr val="bg1"/>
                </a:solidFill>
                <a:cs typeface="Arial" panose="020B0604020202020204" pitchFamily="34" charset="0"/>
              </a:rPr>
              <a:t>YOUR TITLE HERE</a:t>
            </a:r>
            <a:endParaRPr lang="en-US" altLang="zh-CN" sz="2000" dirty="0">
              <a:solidFill>
                <a:schemeClr val="bg1"/>
              </a:solidFill>
              <a:cs typeface="Arial" panose="020B0604020202020204" pitchFamily="34" charset="0"/>
            </a:endParaRPr>
          </a:p>
        </p:txBody>
      </p:sp>
      <p:cxnSp>
        <p:nvCxnSpPr>
          <p:cNvPr id="8" name="直接连接符 7"/>
          <p:cNvCxnSpPr>
            <a:stCxn id="5" idx="2"/>
          </p:cNvCxnSpPr>
          <p:nvPr/>
        </p:nvCxnSpPr>
        <p:spPr>
          <a:xfrm flipV="1">
            <a:off x="2687955" y="5467350"/>
            <a:ext cx="0" cy="1389380"/>
          </a:xfrm>
          <a:prstGeom prst="line">
            <a:avLst/>
          </a:prstGeom>
          <a:ln w="3175">
            <a:solidFill>
              <a:srgbClr val="FCFCFC"/>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616835" y="5326380"/>
            <a:ext cx="140970" cy="140970"/>
          </a:xfrm>
          <a:prstGeom prst="ellipse">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58"/>
          <p:cNvSpPr txBox="1"/>
          <p:nvPr/>
        </p:nvSpPr>
        <p:spPr>
          <a:xfrm>
            <a:off x="1101043" y="3493964"/>
            <a:ext cx="3173890" cy="583565"/>
          </a:xfrm>
          <a:prstGeom prst="rect">
            <a:avLst/>
          </a:prstGeom>
          <a:noFill/>
        </p:spPr>
        <p:txBody>
          <a:bodyPr wrap="square">
            <a:spAutoFit/>
          </a:bodyPr>
          <a:lstStyle/>
          <a:p>
            <a:pPr>
              <a:defRPr/>
            </a:pPr>
            <a:r>
              <a:rPr lang="zh-CN" altLang="en-US" sz="3200" b="1" dirty="0">
                <a:solidFill>
                  <a:schemeClr val="bg1"/>
                </a:solidFill>
                <a:uFillTx/>
                <a:latin typeface="Microsoft YaHei Bold" panose="020B0503020204020204" charset="-122"/>
                <a:ea typeface="Microsoft YaHei Bold" panose="020B0503020204020204" charset="-122"/>
              </a:rPr>
              <a:t>请输入你的标题</a:t>
            </a:r>
            <a:endParaRPr lang="zh-CN" altLang="en-US" sz="3200" b="1" dirty="0">
              <a:solidFill>
                <a:schemeClr val="bg1"/>
              </a:solidFill>
              <a:uFillTx/>
              <a:latin typeface="Microsoft YaHei Bold" panose="020B0503020204020204" charset="-122"/>
              <a:ea typeface="Microsoft YaHei Bold" panose="020B0503020204020204" charset="-122"/>
            </a:endParaRPr>
          </a:p>
        </p:txBody>
      </p:sp>
    </p:spTree>
  </p:cSld>
  <p:clrMapOvr>
    <a:masterClrMapping/>
  </p:clrMapOvr>
  <p:transition spd="slow">
    <p:fade thruBlk="1"/>
  </p:transition>
</p:sld>
</file>

<file path=ppt/tags/tag1.xml><?xml version="1.0" encoding="utf-8"?>
<p:tagLst xmlns:p="http://schemas.openxmlformats.org/presentationml/2006/main">
  <p:tag name="KSO_WM_UNIT_PLACING_PICTURE_USER_VIEWPORT" val="{&quot;height&quot;:10801,&quot;width&quot;:15125}"/>
</p:tagLst>
</file>

<file path=ppt/tags/tag2.xml><?xml version="1.0" encoding="utf-8"?>
<p:tagLst xmlns:p="http://schemas.openxmlformats.org/presentationml/2006/main">
  <p:tag name="commondata" val="eyJoZGlkIjoiZjE0NTJkMjhlNzBjYThiYjIxYmY0NzkzOTcwMWFlOTkifQ=="/>
</p:tagLst>
</file>

<file path=ppt/theme/theme1.xml><?xml version="1.0" encoding="utf-8"?>
<a:theme xmlns:a="http://schemas.openxmlformats.org/drawingml/2006/main" name="Office 主题​​">
  <a:themeElements>
    <a:clrScheme name="自定义 36">
      <a:dk1>
        <a:sysClr val="windowText" lastClr="000000"/>
      </a:dk1>
      <a:lt1>
        <a:sysClr val="window" lastClr="FFFFFF"/>
      </a:lt1>
      <a:dk2>
        <a:srgbClr val="44546A"/>
      </a:dk2>
      <a:lt2>
        <a:srgbClr val="E7E6E6"/>
      </a:lt2>
      <a:accent1>
        <a:srgbClr val="C00000"/>
      </a:accent1>
      <a:accent2>
        <a:srgbClr val="7F7F7F"/>
      </a:accent2>
      <a:accent3>
        <a:srgbClr val="C00000"/>
      </a:accent3>
      <a:accent4>
        <a:srgbClr val="7F7F7F"/>
      </a:accent4>
      <a:accent5>
        <a:srgbClr val="C00000"/>
      </a:accent5>
      <a:accent6>
        <a:srgbClr val="7F7F7F"/>
      </a:accent6>
      <a:hlink>
        <a:srgbClr val="0563C1"/>
      </a:hlink>
      <a:folHlink>
        <a:srgbClr val="954F7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2247</Words>
  <Application>WPS 演示</Application>
  <PresentationFormat>宽屏</PresentationFormat>
  <Paragraphs>290</Paragraphs>
  <Slides>18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18</vt:i4>
      </vt:variant>
    </vt:vector>
  </HeadingPairs>
  <TitlesOfParts>
    <vt:vector size="36" baseType="lpstr">
      <vt:lpstr>Arial</vt:lpstr>
      <vt:lpstr>宋体</vt:lpstr>
      <vt:lpstr>Wingdings</vt:lpstr>
      <vt:lpstr>Calibri</vt:lpstr>
      <vt:lpstr>Microsoft YaHei Bold</vt:lpstr>
      <vt:lpstr>站酷庆科黄油体</vt:lpstr>
      <vt:lpstr>Meiryo UI</vt:lpstr>
      <vt:lpstr>Yu Gothic UI</vt:lpstr>
      <vt:lpstr>微软雅黑</vt:lpstr>
      <vt:lpstr>Arial Bold</vt:lpstr>
      <vt:lpstr>文泉驿等宽正黑</vt:lpstr>
      <vt:lpstr>思源黑体 CN Medium</vt:lpstr>
      <vt:lpstr>思源黑體 Heavy</vt:lpstr>
      <vt:lpstr>黑体</vt:lpstr>
      <vt:lpstr>Verdana</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kay</cp:lastModifiedBy>
  <cp:revision>21</cp:revision>
  <dcterms:created xsi:type="dcterms:W3CDTF">2024-10-07T02:08:00Z</dcterms:created>
  <dcterms:modified xsi:type="dcterms:W3CDTF">2024-10-07T02:44:32Z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CFBABBD3B83B45028797D55C4A99757D_12</vt:lpwstr>
  </property>
</Properties>
</file>